
<file path=[Content_Types].xml><?xml version="1.0" encoding="utf-8"?>
<Types xmlns="http://schemas.openxmlformats.org/package/2006/content-types">
  <Default Extension="wmf" ContentType="image/x-wmf"/>
  <Default Extension="png" ContentType="image/png"/>
  <Default Extension="jpg" ContentType="image/jpeg"/>
  <Default Extension="jpeg" ContentType="image/jpeg"/>
  <Default Extension="xml" ContentType="application/xml"/>
  <Default Extension="rels" ContentType="application/vnd.openxmlformats-package.relationships+xml"/>
  <Default Extension="bin" ContentType="application/vnd.openxmlformats-officedocument.oleObject"/>
  <Override PartName="/ppt/slides/slide45.xml" ContentType="application/vnd.openxmlformats-officedocument.presentationml.slide+xml"/>
  <Override PartName="/ppt/slides/slide32.xml" ContentType="application/vnd.openxmlformats-officedocument.presentationml.slide+xml"/>
  <Override PartName="/ppt/slides/slide36.xml" ContentType="application/vnd.openxmlformats-officedocument.presentationml.slide+xml"/>
  <Override PartName="/ppt/slides/slide30.xml" ContentType="application/vnd.openxmlformats-officedocument.presentationml.slide+xml"/>
  <Override PartName="/ppt/slides/slide28.xml" ContentType="application/vnd.openxmlformats-officedocument.presentationml.slide+xml"/>
  <Override PartName="/ppt/slides/slide34.xml" ContentType="application/vnd.openxmlformats-officedocument.presentationml.slide+xml"/>
  <Override PartName="/ppt/slides/slide27.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43.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33.xml" ContentType="application/vnd.openxmlformats-officedocument.presentationml.slide+xml"/>
  <Override PartName="/ppt/slides/slide42.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35.xml" ContentType="application/vnd.openxmlformats-officedocument.presentationml.slide+xml"/>
  <Override PartName="/ppt/slides/slide6.xml" ContentType="application/vnd.openxmlformats-officedocument.presentationml.slide+xml"/>
  <Override PartName="/ppt/slides/slide3.xml" ContentType="application/vnd.openxmlformats-officedocument.presentationml.slide+xml"/>
  <Override PartName="/ppt/slides/slide40.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Layouts/slideLayout15.xml" ContentType="application/vnd.openxmlformats-officedocument.presentationml.slideLayout+xml"/>
  <Override PartName="/ppt/slides/slide41.xml" ContentType="application/vnd.openxmlformats-officedocument.presentationml.slide+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11.xml" ContentType="application/vnd.openxmlformats-officedocument.presentationml.slideLayout+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s/slide37.xml" ContentType="application/vnd.openxmlformats-officedocument.presentationml.slide+xml"/>
  <Override PartName="/ppt/slides/slide8.xml" ContentType="application/vnd.openxmlformats-officedocument.presentationml.slide+xml"/>
  <Override PartName="/ppt/slideLayouts/slideLayout6.xml" ContentType="application/vnd.openxmlformats-officedocument.presentationml.slideLayout+xml"/>
  <Override PartName="/ppt/slides/slide22.xml" ContentType="application/vnd.openxmlformats-officedocument.presentationml.slide+xml"/>
  <Override PartName="/docProps/app.xml" ContentType="application/vnd.openxmlformats-officedocument.extended-properties+xml"/>
  <Override PartName="/ppt/slides/slide29.xml" ContentType="application/vnd.openxmlformats-officedocument.presentationml.slide+xml"/>
  <Override PartName="/ppt/slideLayouts/slideLayout5.xml" ContentType="application/vnd.openxmlformats-officedocument.presentationml.slideLayout+xml"/>
  <Override PartName="/ppt/slides/slide4.xml" ContentType="application/vnd.openxmlformats-officedocument.presentationml.slide+xml"/>
  <Override PartName="/ppt/slides/slide21.xml" ContentType="application/vnd.openxmlformats-officedocument.presentationml.slide+xml"/>
  <Override PartName="/docProps/core.xml" ContentType="application/vnd.openxmlformats-package.core-properties+xml"/>
  <Override PartName="/ppt/slides/slide19.xml" ContentType="application/vnd.openxmlformats-officedocument.presentationml.slide+xml"/>
  <Override PartName="/ppt/viewProps.xml" ContentType="application/vnd.openxmlformats-officedocument.presentationml.viewProps+xml"/>
  <Override PartName="/ppt/slides/slide7.xml" ContentType="application/vnd.openxmlformats-officedocument.presentationml.slide+xml"/>
  <Override PartName="/ppt/slides/slide26.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slides/slide11.xml" ContentType="application/vnd.openxmlformats-officedocument.presentationml.slide+xml"/>
  <Override PartName="/ppt/slides/slide39.xml" ContentType="application/vnd.openxmlformats-officedocument.presentationml.slide+xml"/>
  <Override PartName="/ppt/slides/slide5.xml" ContentType="application/vnd.openxmlformats-officedocument.presentationml.slide+xml"/>
  <Override PartName="/ppt/slideMasters/slideMaster1.xml" ContentType="application/vnd.openxmlformats-officedocument.presentationml.slideMaster+xml"/>
  <Override PartName="/ppt/slides/slide25.xml" ContentType="application/vnd.openxmlformats-officedocument.presentationml.slide+xml"/>
  <Override PartName="/ppt/presentation.xml" ContentType="application/vnd.openxmlformats-officedocument.presentationml.presentation.main+xml"/>
  <Override PartName="/ppt/tableStyles.xml" ContentType="application/vnd.openxmlformats-officedocument.presentationml.tableStyles+xml"/>
  <Override PartName="/ppt/slides/slide38.xml" ContentType="application/vnd.openxmlformats-officedocument.presentationml.slide+xml"/>
  <Override PartName="/ppt/theme/theme1.xml" ContentType="application/vnd.openxmlformats-officedocument.theme+xml"/>
</Types>
</file>

<file path=_rels/.rels><?xml version="1.0" encoding="UTF-8" standalone="yes"?><Relationships xmlns="http://schemas.openxmlformats.org/package/2006/relationships"><Relationship Id="rId3" Type="http://schemas.openxmlformats.org/package/2006/relationships/metadata/core-properties" Target="docProps/core.xml"/><Relationship Id="rId1" Type="http://schemas.openxmlformats.org/officeDocument/2006/relationships/officeDocument" Target="ppt/presentation.xml"/><Relationship Id="rId2"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Lst>
  <p:sldSz cx="24384000" cy="13716000"/>
  <p:notesSz cx="24384000" cy="13716000"/>
  <p:defaultTex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ctr" defTabSz="2438338">
      <a:lnSpc>
        <a:spcPct val="100000"/>
      </a:lnSpc>
      <a:spcBef>
        <a:spcPts val="0"/>
      </a:spcBef>
      <a:spcAft>
        <a:spcPts val="0"/>
      </a:spcAft>
      <a:buClrTx/>
      <a:buSzTx/>
      <a:buFontTx/>
      <a:buNone/>
      <a:defRPr sz="2400" b="0" i="0" u="none" strike="noStrike" cap="none" spc="0">
        <a:ln>
          <a:noFill/>
        </a:ln>
        <a:solidFill>
          <a:srgbClr val="5E5E5E"/>
        </a:solidFill>
        <a:latin typeface="+mn-lt"/>
        <a:ea typeface="+mn-ea"/>
        <a:cs typeface="+mn-cs"/>
      </a:defRPr>
    </a:lvl1pPr>
    <a:lvl2pPr marL="0" marR="0" indent="457200" algn="ctr" defTabSz="2438338">
      <a:lnSpc>
        <a:spcPct val="100000"/>
      </a:lnSpc>
      <a:spcBef>
        <a:spcPts val="0"/>
      </a:spcBef>
      <a:spcAft>
        <a:spcPts val="0"/>
      </a:spcAft>
      <a:buClrTx/>
      <a:buSzTx/>
      <a:buFontTx/>
      <a:buNone/>
      <a:defRPr sz="2400" b="0" i="0" u="none" strike="noStrike" cap="none" spc="0">
        <a:ln>
          <a:noFill/>
        </a:ln>
        <a:solidFill>
          <a:srgbClr val="5E5E5E"/>
        </a:solidFill>
        <a:latin typeface="+mn-lt"/>
        <a:ea typeface="+mn-ea"/>
        <a:cs typeface="+mn-cs"/>
      </a:defRPr>
    </a:lvl2pPr>
    <a:lvl3pPr marL="0" marR="0" indent="914400" algn="ctr" defTabSz="2438338">
      <a:lnSpc>
        <a:spcPct val="100000"/>
      </a:lnSpc>
      <a:spcBef>
        <a:spcPts val="0"/>
      </a:spcBef>
      <a:spcAft>
        <a:spcPts val="0"/>
      </a:spcAft>
      <a:buClrTx/>
      <a:buSzTx/>
      <a:buFontTx/>
      <a:buNone/>
      <a:defRPr sz="2400" b="0" i="0" u="none" strike="noStrike" cap="none" spc="0">
        <a:ln>
          <a:noFill/>
        </a:ln>
        <a:solidFill>
          <a:srgbClr val="5E5E5E"/>
        </a:solidFill>
        <a:latin typeface="+mn-lt"/>
        <a:ea typeface="+mn-ea"/>
        <a:cs typeface="+mn-cs"/>
      </a:defRPr>
    </a:lvl3pPr>
    <a:lvl4pPr marL="0" marR="0" indent="1371600" algn="ctr" defTabSz="2438338">
      <a:lnSpc>
        <a:spcPct val="100000"/>
      </a:lnSpc>
      <a:spcBef>
        <a:spcPts val="0"/>
      </a:spcBef>
      <a:spcAft>
        <a:spcPts val="0"/>
      </a:spcAft>
      <a:buClrTx/>
      <a:buSzTx/>
      <a:buFontTx/>
      <a:buNone/>
      <a:defRPr sz="2400" b="0" i="0" u="none" strike="noStrike" cap="none" spc="0">
        <a:ln>
          <a:noFill/>
        </a:ln>
        <a:solidFill>
          <a:srgbClr val="5E5E5E"/>
        </a:solidFill>
        <a:latin typeface="+mn-lt"/>
        <a:ea typeface="+mn-ea"/>
        <a:cs typeface="+mn-cs"/>
      </a:defRPr>
    </a:lvl4pPr>
    <a:lvl5pPr marL="0" marR="0" indent="1828800" algn="ctr" defTabSz="2438338">
      <a:lnSpc>
        <a:spcPct val="100000"/>
      </a:lnSpc>
      <a:spcBef>
        <a:spcPts val="0"/>
      </a:spcBef>
      <a:spcAft>
        <a:spcPts val="0"/>
      </a:spcAft>
      <a:buClrTx/>
      <a:buSzTx/>
      <a:buFontTx/>
      <a:buNone/>
      <a:defRPr sz="2400" b="0" i="0" u="none" strike="noStrike" cap="none" spc="0">
        <a:ln>
          <a:noFill/>
        </a:ln>
        <a:solidFill>
          <a:srgbClr val="5E5E5E"/>
        </a:solidFill>
        <a:latin typeface="+mn-lt"/>
        <a:ea typeface="+mn-ea"/>
        <a:cs typeface="+mn-cs"/>
      </a:defRPr>
    </a:lvl5pPr>
    <a:lvl6pPr marL="0" marR="0" indent="2286000" algn="ctr" defTabSz="2438338">
      <a:lnSpc>
        <a:spcPct val="100000"/>
      </a:lnSpc>
      <a:spcBef>
        <a:spcPts val="0"/>
      </a:spcBef>
      <a:spcAft>
        <a:spcPts val="0"/>
      </a:spcAft>
      <a:buClrTx/>
      <a:buSzTx/>
      <a:buFontTx/>
      <a:buNone/>
      <a:defRPr sz="2400" b="0" i="0" u="none" strike="noStrike" cap="none" spc="0">
        <a:ln>
          <a:noFill/>
        </a:ln>
        <a:solidFill>
          <a:srgbClr val="5E5E5E"/>
        </a:solidFill>
        <a:latin typeface="+mn-lt"/>
        <a:ea typeface="+mn-ea"/>
        <a:cs typeface="+mn-cs"/>
      </a:defRPr>
    </a:lvl6pPr>
    <a:lvl7pPr marL="0" marR="0" indent="2743200" algn="ctr" defTabSz="2438338">
      <a:lnSpc>
        <a:spcPct val="100000"/>
      </a:lnSpc>
      <a:spcBef>
        <a:spcPts val="0"/>
      </a:spcBef>
      <a:spcAft>
        <a:spcPts val="0"/>
      </a:spcAft>
      <a:buClrTx/>
      <a:buSzTx/>
      <a:buFontTx/>
      <a:buNone/>
      <a:defRPr sz="2400" b="0" i="0" u="none" strike="noStrike" cap="none" spc="0">
        <a:ln>
          <a:noFill/>
        </a:ln>
        <a:solidFill>
          <a:srgbClr val="5E5E5E"/>
        </a:solidFill>
        <a:latin typeface="+mn-lt"/>
        <a:ea typeface="+mn-ea"/>
        <a:cs typeface="+mn-cs"/>
      </a:defRPr>
    </a:lvl7pPr>
    <a:lvl8pPr marL="0" marR="0" indent="3200400" algn="ctr" defTabSz="2438338">
      <a:lnSpc>
        <a:spcPct val="100000"/>
      </a:lnSpc>
      <a:spcBef>
        <a:spcPts val="0"/>
      </a:spcBef>
      <a:spcAft>
        <a:spcPts val="0"/>
      </a:spcAft>
      <a:buClrTx/>
      <a:buSzTx/>
      <a:buFontTx/>
      <a:buNone/>
      <a:defRPr sz="2400" b="0" i="0" u="none" strike="noStrike" cap="none" spc="0">
        <a:ln>
          <a:noFill/>
        </a:ln>
        <a:solidFill>
          <a:srgbClr val="5E5E5E"/>
        </a:solidFill>
        <a:latin typeface="+mn-lt"/>
        <a:ea typeface="+mn-ea"/>
        <a:cs typeface="+mn-cs"/>
      </a:defRPr>
    </a:lvl8pPr>
    <a:lvl9pPr marL="0" marR="0" indent="3657600" algn="ctr" defTabSz="2438338">
      <a:lnSpc>
        <a:spcPct val="100000"/>
      </a:lnSpc>
      <a:spcBef>
        <a:spcPts val="0"/>
      </a:spcBef>
      <a:spcAft>
        <a:spcPts val="0"/>
      </a:spcAft>
      <a:buClrTx/>
      <a:buSzTx/>
      <a:buFontTx/>
      <a:buNone/>
      <a:defRPr sz="2400" b="0" i="0" u="none" strike="noStrike" cap="none" spc="0">
        <a:ln>
          <a:noFill/>
        </a:ln>
        <a:solidFill>
          <a:srgbClr val="5E5E5E"/>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4" d="100"/>
          <a:sy n="104" d="100"/>
        </p:scale>
        <p:origin x="-1236" y="-90"/>
      </p:cViewPr>
      <p:guideLst>
        <p:guide pos="2160" orient="horz"/>
        <p:guide pos="2880"/>
      </p:guideLst>
    </p:cSldViewPr>
  </p:slideViewPr>
  <p:notesTextViewPr>
    <p:cViewPr>
      <p:scale>
        <a:sx n="100" d="100"/>
        <a:sy n="100" d="100"/>
      </p:scale>
      <p:origin x="0" y="0"/>
    </p:cViewPr>
  </p:notesTextViewPr>
  <p:gridSpacing cx="72008" cy="72008"/>
</p:viewPr>
</file>

<file path=ppt/_rels/presentation.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theme" Target="theme/theme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presProps" Target="presProps.xml" /><Relationship Id="rId49" Type="http://schemas.openxmlformats.org/officeDocument/2006/relationships/tableStyles" Target="tableStyles.xml" /><Relationship Id="rId50" Type="http://schemas.openxmlformats.org/officeDocument/2006/relationships/viewProps" Target="viewProps.xml" /></Relationship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 Id="rId4" Type="http://schemas.openxmlformats.org/officeDocument/2006/relationships/image" Target="../media/image5.pn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3.pn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7.pn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0" type="title" userDrawn="1">
  <p:cSld name="Заголовок">
    <p:spTree>
      <p:nvGrpSpPr>
        <p:cNvPr id="1" name=""/>
        <p:cNvGrpSpPr/>
        <p:nvPr/>
      </p:nvGrpSpPr>
      <p:grpSpPr bwMode="auto">
        <a:xfrm>
          <a:off x="0" y="0"/>
          <a:ext cx="0" cy="0"/>
          <a:chOff x="0" y="0"/>
          <a:chExt cx="0" cy="0"/>
        </a:xfrm>
      </p:grpSpPr>
      <p:pic>
        <p:nvPicPr>
          <p:cNvPr id="14" name="Изображение" descr="Изображение"/>
          <p:cNvPicPr>
            <a:picLocks noChangeAspect="1"/>
          </p:cNvPicPr>
          <p:nvPr/>
        </p:nvPicPr>
        <p:blipFill>
          <a:blip r:embed="rId2"/>
          <a:stretch/>
        </p:blipFill>
        <p:spPr bwMode="auto">
          <a:xfrm>
            <a:off x="-8666873" y="-2254062"/>
            <a:ext cx="32550504" cy="18224124"/>
          </a:xfrm>
          <a:prstGeom prst="rect">
            <a:avLst/>
          </a:prstGeom>
          <a:ln w="12700">
            <a:miter lim="400000"/>
          </a:ln>
        </p:spPr>
      </p:pic>
      <p:pic>
        <p:nvPicPr>
          <p:cNvPr id="15" name="Изображение" descr="Изображение"/>
          <p:cNvPicPr>
            <a:picLocks noChangeAspect="1"/>
          </p:cNvPicPr>
          <p:nvPr/>
        </p:nvPicPr>
        <p:blipFill>
          <a:blip r:embed="rId3"/>
          <a:stretch/>
        </p:blipFill>
        <p:spPr bwMode="auto">
          <a:xfrm>
            <a:off x="9023773" y="-251734"/>
            <a:ext cx="15920720" cy="15133868"/>
          </a:xfrm>
          <a:prstGeom prst="rect">
            <a:avLst/>
          </a:prstGeom>
          <a:ln w="12700">
            <a:miter lim="400000"/>
          </a:ln>
        </p:spPr>
      </p:pic>
      <p:pic>
        <p:nvPicPr>
          <p:cNvPr id="16" name="Изображение" descr="Изображение"/>
          <p:cNvPicPr>
            <a:picLocks noChangeAspect="1"/>
          </p:cNvPicPr>
          <p:nvPr/>
        </p:nvPicPr>
        <p:blipFill>
          <a:blip r:embed="rId4"/>
          <a:stretch/>
        </p:blipFill>
        <p:spPr bwMode="auto">
          <a:xfrm>
            <a:off x="18871051" y="11641805"/>
            <a:ext cx="3461182" cy="1031466"/>
          </a:xfrm>
          <a:prstGeom prst="rect">
            <a:avLst/>
          </a:prstGeom>
          <a:ln w="12700">
            <a:miter lim="400000"/>
          </a:ln>
        </p:spPr>
      </p:pic>
      <p:sp>
        <p:nvSpPr>
          <p:cNvPr id="17" name="Номер слайда"/>
          <p:cNvSpPr txBox="1">
            <a:spLocks noGrp="1"/>
          </p:cNvSpPr>
          <p:nvPr>
            <p:ph type="sldNum" sz="quarter" idx="2"/>
          </p:nvPr>
        </p:nvSpPr>
        <p:spPr bwMode="auto">
          <a:prstGeom prst="rect">
            <a:avLst/>
          </a:prstGeom>
        </p:spPr>
        <p:txBody>
          <a:bodyPr/>
          <a:lstStyle/>
          <a:p>
            <a:pPr>
              <a:defRPr/>
            </a:pPr>
            <a:fld id="{86CB4B4D-7CA3-9044-876B-883B54F8677D}" type="slidenum">
              <a:rPr/>
              <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0" type="tx" userDrawn="1">
  <p:cSld name="Информационное сообщение">
    <p:spTree>
      <p:nvGrpSpPr>
        <p:cNvPr id="1" name=""/>
        <p:cNvGrpSpPr/>
        <p:nvPr/>
      </p:nvGrpSpPr>
      <p:grpSpPr bwMode="auto">
        <a:xfrm>
          <a:off x="0" y="0"/>
          <a:ext cx="0" cy="0"/>
          <a:chOff x="0" y="0"/>
          <a:chExt cx="0" cy="0"/>
        </a:xfrm>
      </p:grpSpPr>
      <p:sp>
        <p:nvSpPr>
          <p:cNvPr id="96" name="Номер слайда"/>
          <p:cNvSpPr txBox="1">
            <a:spLocks noGrp="1"/>
          </p:cNvSpPr>
          <p:nvPr>
            <p:ph type="sldNum" sz="quarter" idx="2"/>
          </p:nvPr>
        </p:nvSpPr>
        <p:spPr bwMode="auto">
          <a:prstGeom prst="rect">
            <a:avLst/>
          </a:prstGeom>
        </p:spPr>
        <p:txBody>
          <a:bodyPr/>
          <a:lstStyle/>
          <a:p>
            <a:pPr>
              <a:defRPr/>
            </a:pPr>
            <a:fld id="{86CB4B4D-7CA3-9044-876B-883B54F8677D}" type="slidenum">
              <a:rPr/>
              <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0" type="tx" userDrawn="1">
  <p:cSld name="Важный факт">
    <p:spTree>
      <p:nvGrpSpPr>
        <p:cNvPr id="1" name=""/>
        <p:cNvGrpSpPr/>
        <p:nvPr/>
      </p:nvGrpSpPr>
      <p:grpSpPr bwMode="auto">
        <a:xfrm>
          <a:off x="0" y="0"/>
          <a:ext cx="0" cy="0"/>
          <a:chOff x="0" y="0"/>
          <a:chExt cx="0" cy="0"/>
        </a:xfrm>
      </p:grpSpPr>
      <p:sp>
        <p:nvSpPr>
          <p:cNvPr id="103" name="Номер слайда"/>
          <p:cNvSpPr txBox="1">
            <a:spLocks noGrp="1"/>
          </p:cNvSpPr>
          <p:nvPr>
            <p:ph type="sldNum" sz="quarter" idx="2"/>
          </p:nvPr>
        </p:nvSpPr>
        <p:spPr bwMode="auto">
          <a:prstGeom prst="rect">
            <a:avLst/>
          </a:prstGeom>
        </p:spPr>
        <p:txBody>
          <a:bodyPr/>
          <a:lstStyle/>
          <a:p>
            <a:pPr>
              <a:defRPr/>
            </a:pPr>
            <a:fld id="{86CB4B4D-7CA3-9044-876B-883B54F8677D}" type="slidenum">
              <a:rPr/>
              <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0" type="tx" userDrawn="1">
  <p:cSld name="Цитата">
    <p:spTree>
      <p:nvGrpSpPr>
        <p:cNvPr id="1" name=""/>
        <p:cNvGrpSpPr/>
        <p:nvPr/>
      </p:nvGrpSpPr>
      <p:grpSpPr bwMode="auto">
        <a:xfrm>
          <a:off x="0" y="0"/>
          <a:ext cx="0" cy="0"/>
          <a:chOff x="0" y="0"/>
          <a:chExt cx="0" cy="0"/>
        </a:xfrm>
      </p:grpSpPr>
      <p:sp>
        <p:nvSpPr>
          <p:cNvPr id="110" name="Авторство"/>
          <p:cNvSpPr txBox="1">
            <a:spLocks noGrp="1"/>
          </p:cNvSpPr>
          <p:nvPr>
            <p:ph type="body" sz="quarter" idx="21" hasCustomPrompt="1"/>
          </p:nvPr>
        </p:nvSpPr>
        <p:spPr bwMode="auto">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pPr>
              <a:defRPr/>
            </a:pPr>
            <a:r>
              <a:rPr/>
              <a:t>Авторство</a:t>
            </a:r>
            <a:endParaRPr/>
          </a:p>
        </p:txBody>
      </p:sp>
      <p:sp>
        <p:nvSpPr>
          <p:cNvPr id="111" name="Уровень текста 1…"/>
          <p:cNvSpPr txBox="1">
            <a:spLocks noGrp="1"/>
          </p:cNvSpPr>
          <p:nvPr>
            <p:ph type="body" sz="half" idx="1" hasCustomPrompt="1"/>
          </p:nvPr>
        </p:nvSpPr>
        <p:spPr bwMode="auto">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defRPr>
            </a:lvl1pPr>
            <a:lvl2pPr marL="638923" indent="-12700">
              <a:spcBef>
                <a:spcPts val="0"/>
              </a:spcBef>
              <a:buSzTx/>
              <a:buNone/>
              <a:defRPr sz="8500" spc="-170">
                <a:latin typeface="Helvetica Neue Medium"/>
                <a:ea typeface="Helvetica Neue Medium"/>
                <a:cs typeface="Helvetica Neue Medium"/>
              </a:defRPr>
            </a:lvl2pPr>
            <a:lvl3pPr marL="638923" indent="444500">
              <a:spcBef>
                <a:spcPts val="0"/>
              </a:spcBef>
              <a:buSzTx/>
              <a:buNone/>
              <a:defRPr sz="8500" spc="-170">
                <a:latin typeface="Helvetica Neue Medium"/>
                <a:ea typeface="Helvetica Neue Medium"/>
                <a:cs typeface="Helvetica Neue Medium"/>
              </a:defRPr>
            </a:lvl3pPr>
            <a:lvl4pPr marL="638923" indent="901700">
              <a:spcBef>
                <a:spcPts val="0"/>
              </a:spcBef>
              <a:buSzTx/>
              <a:buNone/>
              <a:defRPr sz="8500" spc="-170">
                <a:latin typeface="Helvetica Neue Medium"/>
                <a:ea typeface="Helvetica Neue Medium"/>
                <a:cs typeface="Helvetica Neue Medium"/>
              </a:defRPr>
            </a:lvl4pPr>
            <a:lvl5pPr marL="638923" indent="1358900">
              <a:spcBef>
                <a:spcPts val="0"/>
              </a:spcBef>
              <a:buSzTx/>
              <a:buNone/>
              <a:defRPr sz="8500" spc="-170">
                <a:latin typeface="Helvetica Neue Medium"/>
                <a:ea typeface="Helvetica Neue Medium"/>
                <a:cs typeface="Helvetica Neue Medium"/>
              </a:defRPr>
            </a:lvl5pPr>
          </a:lstStyle>
          <a:p>
            <a:pPr>
              <a:defRPr/>
            </a:pPr>
            <a:r>
              <a:rPr/>
              <a:t>«Важная цитата»</a:t>
            </a:r>
            <a:endParaRPr/>
          </a:p>
          <a:p>
            <a:pPr lvl="1">
              <a:defRPr/>
            </a:pPr>
            <a:endParaRPr/>
          </a:p>
          <a:p>
            <a:pPr lvl="2">
              <a:defRPr/>
            </a:pPr>
            <a:endParaRPr/>
          </a:p>
          <a:p>
            <a:pPr lvl="3">
              <a:defRPr/>
            </a:pPr>
            <a:endParaRPr/>
          </a:p>
          <a:p>
            <a:pPr lvl="4">
              <a:defRPr/>
            </a:pPr>
            <a:endParaRPr/>
          </a:p>
        </p:txBody>
      </p:sp>
      <p:sp>
        <p:nvSpPr>
          <p:cNvPr id="112" name="Номер слайда"/>
          <p:cNvSpPr txBox="1">
            <a:spLocks noGrp="1"/>
          </p:cNvSpPr>
          <p:nvPr>
            <p:ph type="sldNum" sz="quarter" idx="2"/>
          </p:nvPr>
        </p:nvSpPr>
        <p:spPr bwMode="auto">
          <a:prstGeom prst="rect">
            <a:avLst/>
          </a:prstGeom>
        </p:spPr>
        <p:txBody>
          <a:bodyPr/>
          <a:lstStyle/>
          <a:p>
            <a:pPr>
              <a:defRPr/>
            </a:pPr>
            <a:fld id="{86CB4B4D-7CA3-9044-876B-883B54F8677D}" type="slidenum">
              <a:rPr/>
              <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0" type="tx" userDrawn="1">
  <p:cSld name="Фото (3 шт.)">
    <p:spTree>
      <p:nvGrpSpPr>
        <p:cNvPr id="1" name=""/>
        <p:cNvGrpSpPr/>
        <p:nvPr/>
      </p:nvGrpSpPr>
      <p:grpSpPr bwMode="auto">
        <a:xfrm>
          <a:off x="0" y="0"/>
          <a:ext cx="0" cy="0"/>
          <a:chOff x="0" y="0"/>
          <a:chExt cx="0" cy="0"/>
        </a:xfrm>
      </p:grpSpPr>
      <p:sp>
        <p:nvSpPr>
          <p:cNvPr id="119" name="Миска салата с жареным рисом, варёными яйцами и палочками для еды"/>
          <p:cNvSpPr>
            <a:spLocks noGrp="1"/>
          </p:cNvSpPr>
          <p:nvPr>
            <p:ph type="pic" sz="quarter" idx="21"/>
          </p:nvPr>
        </p:nvSpPr>
        <p:spPr bwMode="auto">
          <a:xfrm>
            <a:off x="15760700" y="1016000"/>
            <a:ext cx="7439099" cy="5949678"/>
          </a:xfrm>
          <a:prstGeom prst="rect">
            <a:avLst/>
          </a:prstGeom>
        </p:spPr>
        <p:txBody>
          <a:bodyPr lIns="91439" tIns="45719" rIns="91439" bIns="45719">
            <a:noAutofit/>
          </a:bodyPr>
          <a:lstStyle/>
          <a:p>
            <a:pPr>
              <a:defRPr/>
            </a:pPr>
            <a:endParaRPr/>
          </a:p>
        </p:txBody>
      </p:sp>
      <p:sp>
        <p:nvSpPr>
          <p:cNvPr id="120" name="Тарелка с рублеными котлетами из лосося, салатом и хумусом "/>
          <p:cNvSpPr>
            <a:spLocks noGrp="1"/>
          </p:cNvSpPr>
          <p:nvPr>
            <p:ph type="pic" sz="half" idx="22"/>
          </p:nvPr>
        </p:nvSpPr>
        <p:spPr bwMode="auto">
          <a:xfrm>
            <a:off x="13500100" y="3978275"/>
            <a:ext cx="10439400" cy="12150181"/>
          </a:xfrm>
          <a:prstGeom prst="rect">
            <a:avLst/>
          </a:prstGeom>
        </p:spPr>
        <p:txBody>
          <a:bodyPr lIns="91439" tIns="45719" rIns="91439" bIns="45719">
            <a:noAutofit/>
          </a:bodyPr>
          <a:lstStyle/>
          <a:p>
            <a:pPr>
              <a:defRPr/>
            </a:pPr>
            <a:endParaRPr/>
          </a:p>
        </p:txBody>
      </p:sp>
      <p:sp>
        <p:nvSpPr>
          <p:cNvPr id="121" name="Тарелка пасты папарделле с зелёным маслом из петрушки, жареным фундуком и стружкой сыра пармезан"/>
          <p:cNvSpPr>
            <a:spLocks noGrp="1"/>
          </p:cNvSpPr>
          <p:nvPr>
            <p:ph type="pic" idx="23"/>
          </p:nvPr>
        </p:nvSpPr>
        <p:spPr bwMode="auto">
          <a:xfrm>
            <a:off x="-139700" y="495300"/>
            <a:ext cx="16611600" cy="12458700"/>
          </a:xfrm>
          <a:prstGeom prst="rect">
            <a:avLst/>
          </a:prstGeom>
        </p:spPr>
        <p:txBody>
          <a:bodyPr lIns="91439" tIns="45719" rIns="91439" bIns="45719">
            <a:noAutofit/>
          </a:bodyPr>
          <a:lstStyle/>
          <a:p>
            <a:pPr>
              <a:defRPr/>
            </a:pPr>
            <a:endParaRPr/>
          </a:p>
        </p:txBody>
      </p:sp>
      <p:sp>
        <p:nvSpPr>
          <p:cNvPr id="122" name="Номер слайда"/>
          <p:cNvSpPr txBox="1">
            <a:spLocks noGrp="1"/>
          </p:cNvSpPr>
          <p:nvPr>
            <p:ph type="sldNum" sz="quarter" idx="2"/>
          </p:nvPr>
        </p:nvSpPr>
        <p:spPr bwMode="auto">
          <a:prstGeom prst="rect">
            <a:avLst/>
          </a:prstGeom>
        </p:spPr>
        <p:txBody>
          <a:bodyPr/>
          <a:lstStyle/>
          <a:p>
            <a:pPr>
              <a:defRPr/>
            </a:pPr>
            <a:fld id="{86CB4B4D-7CA3-9044-876B-883B54F8677D}" type="slidenum">
              <a:rPr/>
              <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0" type="tx" userDrawn="1">
  <p:cSld name="Фото">
    <p:spTree>
      <p:nvGrpSpPr>
        <p:cNvPr id="1" name=""/>
        <p:cNvGrpSpPr/>
        <p:nvPr/>
      </p:nvGrpSpPr>
      <p:grpSpPr bwMode="auto">
        <a:xfrm>
          <a:off x="0" y="0"/>
          <a:ext cx="0" cy="0"/>
          <a:chOff x="0" y="0"/>
          <a:chExt cx="0" cy="0"/>
        </a:xfrm>
      </p:grpSpPr>
      <p:sp>
        <p:nvSpPr>
          <p:cNvPr id="129" name="миска салата с жареным рисом, варёными яйцами и палочками для еды"/>
          <p:cNvSpPr>
            <a:spLocks noGrp="1"/>
          </p:cNvSpPr>
          <p:nvPr>
            <p:ph type="pic" idx="21"/>
          </p:nvPr>
        </p:nvSpPr>
        <p:spPr bwMode="auto">
          <a:xfrm>
            <a:off x="-1333500" y="-5524500"/>
            <a:ext cx="27051000" cy="21640800"/>
          </a:xfrm>
          <a:prstGeom prst="rect">
            <a:avLst/>
          </a:prstGeom>
        </p:spPr>
        <p:txBody>
          <a:bodyPr lIns="91439" tIns="45719" rIns="91439" bIns="45719">
            <a:noAutofit/>
          </a:bodyPr>
          <a:lstStyle/>
          <a:p>
            <a:pPr>
              <a:defRPr/>
            </a:pPr>
            <a:endParaRPr/>
          </a:p>
        </p:txBody>
      </p:sp>
      <p:sp>
        <p:nvSpPr>
          <p:cNvPr id="130" name="Номер слайда"/>
          <p:cNvSpPr txBox="1">
            <a:spLocks noGrp="1"/>
          </p:cNvSpPr>
          <p:nvPr>
            <p:ph type="sldNum" sz="quarter" idx="2"/>
          </p:nvPr>
        </p:nvSpPr>
        <p:spPr bwMode="auto">
          <a:prstGeom prst="rect">
            <a:avLst/>
          </a:prstGeom>
        </p:spPr>
        <p:txBody>
          <a:bodyPr/>
          <a:lstStyle>
            <a:lvl1pPr>
              <a:defRPr>
                <a:solidFill>
                  <a:srgbClr val="FFFFFF"/>
                </a:solidFill>
              </a:defRPr>
            </a:lvl1pPr>
          </a:lstStyle>
          <a:p>
            <a:pPr>
              <a:defRPr/>
            </a:pPr>
            <a:fld id="{86CB4B4D-7CA3-9044-876B-883B54F8677D}" type="slidenum">
              <a:rPr/>
              <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0" type="tx" userDrawn="1">
  <p:cSld name="Пустой">
    <p:spTree>
      <p:nvGrpSpPr>
        <p:cNvPr id="1" name=""/>
        <p:cNvGrpSpPr/>
        <p:nvPr/>
      </p:nvGrpSpPr>
      <p:grpSpPr bwMode="auto">
        <a:xfrm>
          <a:off x="0" y="0"/>
          <a:ext cx="0" cy="0"/>
          <a:chOff x="0" y="0"/>
          <a:chExt cx="0" cy="0"/>
        </a:xfrm>
      </p:grpSpPr>
      <p:sp>
        <p:nvSpPr>
          <p:cNvPr id="137" name="Номер слайда"/>
          <p:cNvSpPr txBox="1">
            <a:spLocks noGrp="1"/>
          </p:cNvSpPr>
          <p:nvPr>
            <p:ph type="sldNum" sz="quarter" idx="2"/>
          </p:nvPr>
        </p:nvSpPr>
        <p:spPr bwMode="auto">
          <a:prstGeom prst="rect">
            <a:avLst/>
          </a:prstGeom>
        </p:spPr>
        <p:txBody>
          <a:bodyPr/>
          <a:lstStyle/>
          <a:p>
            <a:pPr>
              <a:defRPr/>
            </a:pPr>
            <a:fld id="{86CB4B4D-7CA3-9044-876B-883B54F8677D}" type="slidenum">
              <a:rPr/>
              <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0" type="tx" userDrawn="1">
  <p:cSld name="Заголовок и фото">
    <p:spTree>
      <p:nvGrpSpPr>
        <p:cNvPr id="1" name=""/>
        <p:cNvGrpSpPr/>
        <p:nvPr/>
      </p:nvGrpSpPr>
      <p:grpSpPr bwMode="auto">
        <a:xfrm>
          <a:off x="0" y="0"/>
          <a:ext cx="0" cy="0"/>
          <a:chOff x="0" y="0"/>
          <a:chExt cx="0" cy="0"/>
        </a:xfrm>
      </p:grpSpPr>
      <p:pic>
        <p:nvPicPr>
          <p:cNvPr id="24" name="Изображение" descr="Изображение"/>
          <p:cNvPicPr>
            <a:picLocks noChangeAspect="1"/>
          </p:cNvPicPr>
          <p:nvPr/>
        </p:nvPicPr>
        <p:blipFill>
          <a:blip r:embed="rId2"/>
          <a:stretch/>
        </p:blipFill>
        <p:spPr bwMode="auto">
          <a:xfrm>
            <a:off x="9023773" y="-251734"/>
            <a:ext cx="15920720" cy="15133868"/>
          </a:xfrm>
          <a:prstGeom prst="rect">
            <a:avLst/>
          </a:prstGeom>
          <a:ln w="12700">
            <a:miter lim="400000"/>
          </a:ln>
        </p:spPr>
      </p:pic>
      <p:pic>
        <p:nvPicPr>
          <p:cNvPr id="25" name="Изображение" descr="Изображение"/>
          <p:cNvPicPr>
            <a:picLocks noChangeAspect="1"/>
          </p:cNvPicPr>
          <p:nvPr/>
        </p:nvPicPr>
        <p:blipFill>
          <a:blip r:embed="rId3"/>
          <a:stretch/>
        </p:blipFill>
        <p:spPr bwMode="auto">
          <a:xfrm>
            <a:off x="-480073" y="10640453"/>
            <a:ext cx="8173746" cy="5236694"/>
          </a:xfrm>
          <a:prstGeom prst="rect">
            <a:avLst/>
          </a:prstGeom>
          <a:ln w="12700">
            <a:miter lim="400000"/>
          </a:ln>
        </p:spPr>
      </p:pic>
      <p:pic>
        <p:nvPicPr>
          <p:cNvPr id="26" name="Изображение" descr="Изображение"/>
          <p:cNvPicPr>
            <a:picLocks noChangeAspect="1"/>
          </p:cNvPicPr>
          <p:nvPr/>
        </p:nvPicPr>
        <p:blipFill>
          <a:blip r:embed="rId3"/>
          <a:stretch/>
        </p:blipFill>
        <p:spPr bwMode="auto">
          <a:xfrm>
            <a:off x="18874726" y="-2008747"/>
            <a:ext cx="8173746" cy="5236694"/>
          </a:xfrm>
          <a:prstGeom prst="rect">
            <a:avLst/>
          </a:prstGeom>
          <a:ln w="12700">
            <a:miter lim="400000"/>
          </a:ln>
        </p:spPr>
      </p:pic>
      <p:pic>
        <p:nvPicPr>
          <p:cNvPr id="27" name="Изображение" descr="Изображение"/>
          <p:cNvPicPr>
            <a:picLocks noChangeAspect="1"/>
          </p:cNvPicPr>
          <p:nvPr/>
        </p:nvPicPr>
        <p:blipFill>
          <a:blip r:embed="rId4"/>
          <a:stretch/>
        </p:blipFill>
        <p:spPr bwMode="auto">
          <a:xfrm>
            <a:off x="1692935" y="1400881"/>
            <a:ext cx="4589730" cy="703438"/>
          </a:xfrm>
          <a:prstGeom prst="rect">
            <a:avLst/>
          </a:prstGeom>
          <a:ln w="12700">
            <a:miter lim="400000"/>
          </a:ln>
        </p:spPr>
      </p:pic>
      <p:pic>
        <p:nvPicPr>
          <p:cNvPr id="28" name="Изображение" descr="Изображение"/>
          <p:cNvPicPr>
            <a:picLocks noChangeAspect="1"/>
          </p:cNvPicPr>
          <p:nvPr/>
        </p:nvPicPr>
        <p:blipFill>
          <a:blip r:embed="rId5"/>
          <a:stretch/>
        </p:blipFill>
        <p:spPr bwMode="auto">
          <a:xfrm>
            <a:off x="20090631" y="1396608"/>
            <a:ext cx="2389137" cy="711984"/>
          </a:xfrm>
          <a:prstGeom prst="rect">
            <a:avLst/>
          </a:prstGeom>
          <a:ln w="12700">
            <a:miter lim="400000"/>
          </a:ln>
        </p:spPr>
      </p:pic>
      <p:sp>
        <p:nvSpPr>
          <p:cNvPr id="29" name="Номер слайда"/>
          <p:cNvSpPr txBox="1">
            <a:spLocks noGrp="1"/>
          </p:cNvSpPr>
          <p:nvPr>
            <p:ph type="sldNum" sz="quarter" idx="2"/>
          </p:nvPr>
        </p:nvSpPr>
        <p:spPr bwMode="auto">
          <a:prstGeom prst="rect">
            <a:avLst/>
          </a:prstGeom>
        </p:spPr>
        <p:txBody>
          <a:bodyPr/>
          <a:lstStyle/>
          <a:p>
            <a:pPr>
              <a:defRPr/>
            </a:pPr>
            <a:fld id="{86CB4B4D-7CA3-9044-876B-883B54F8677D}" type="slidenum">
              <a:rPr/>
              <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0" type="tx" userDrawn="1">
  <p:cSld name="Заголовок и фото (вариант)">
    <p:spTree>
      <p:nvGrpSpPr>
        <p:cNvPr id="1" name=""/>
        <p:cNvGrpSpPr/>
        <p:nvPr/>
      </p:nvGrpSpPr>
      <p:grpSpPr bwMode="auto">
        <a:xfrm>
          <a:off x="0" y="0"/>
          <a:ext cx="0" cy="0"/>
          <a:chOff x="0" y="0"/>
          <a:chExt cx="0" cy="0"/>
        </a:xfrm>
      </p:grpSpPr>
      <p:pic>
        <p:nvPicPr>
          <p:cNvPr id="36" name="Изображение" descr="Изображение"/>
          <p:cNvPicPr>
            <a:picLocks noChangeAspect="1"/>
          </p:cNvPicPr>
          <p:nvPr/>
        </p:nvPicPr>
        <p:blipFill>
          <a:blip r:embed="rId2"/>
          <a:stretch/>
        </p:blipFill>
        <p:spPr bwMode="auto">
          <a:xfrm>
            <a:off x="9023773" y="-251734"/>
            <a:ext cx="15920720" cy="15133868"/>
          </a:xfrm>
          <a:prstGeom prst="rect">
            <a:avLst/>
          </a:prstGeom>
          <a:ln w="12700">
            <a:miter lim="400000"/>
          </a:ln>
        </p:spPr>
      </p:pic>
      <p:pic>
        <p:nvPicPr>
          <p:cNvPr id="37" name="Изображение" descr="Изображение"/>
          <p:cNvPicPr>
            <a:picLocks noChangeAspect="1"/>
          </p:cNvPicPr>
          <p:nvPr/>
        </p:nvPicPr>
        <p:blipFill>
          <a:blip r:embed="rId3"/>
          <a:stretch/>
        </p:blipFill>
        <p:spPr bwMode="auto">
          <a:xfrm>
            <a:off x="-12287452" y="-2254062"/>
            <a:ext cx="32550504" cy="18224124"/>
          </a:xfrm>
          <a:prstGeom prst="rect">
            <a:avLst/>
          </a:prstGeom>
          <a:ln w="12700">
            <a:miter lim="400000"/>
          </a:ln>
        </p:spPr>
      </p:pic>
      <p:pic>
        <p:nvPicPr>
          <p:cNvPr id="38" name="Изображение" descr="Изображение"/>
          <p:cNvPicPr>
            <a:picLocks noChangeAspect="1"/>
          </p:cNvPicPr>
          <p:nvPr/>
        </p:nvPicPr>
        <p:blipFill>
          <a:blip r:embed="rId4"/>
          <a:stretch/>
        </p:blipFill>
        <p:spPr bwMode="auto">
          <a:xfrm>
            <a:off x="18874726" y="-2008747"/>
            <a:ext cx="8173746" cy="5236694"/>
          </a:xfrm>
          <a:prstGeom prst="rect">
            <a:avLst/>
          </a:prstGeom>
          <a:ln w="12700">
            <a:miter lim="400000"/>
          </a:ln>
        </p:spPr>
      </p:pic>
      <p:pic>
        <p:nvPicPr>
          <p:cNvPr id="39" name="Изображение" descr="Изображение"/>
          <p:cNvPicPr>
            <a:picLocks noChangeAspect="1"/>
          </p:cNvPicPr>
          <p:nvPr/>
        </p:nvPicPr>
        <p:blipFill>
          <a:blip r:embed="rId5"/>
          <a:stretch/>
        </p:blipFill>
        <p:spPr bwMode="auto">
          <a:xfrm>
            <a:off x="20090631" y="1396608"/>
            <a:ext cx="2389137" cy="711984"/>
          </a:xfrm>
          <a:prstGeom prst="rect">
            <a:avLst/>
          </a:prstGeom>
          <a:ln w="12700">
            <a:miter lim="400000"/>
          </a:ln>
        </p:spPr>
      </p:pic>
      <p:sp>
        <p:nvSpPr>
          <p:cNvPr id="40" name="Номер слайда"/>
          <p:cNvSpPr txBox="1">
            <a:spLocks noGrp="1"/>
          </p:cNvSpPr>
          <p:nvPr>
            <p:ph type="sldNum" sz="quarter" idx="2"/>
          </p:nvPr>
        </p:nvSpPr>
        <p:spPr bwMode="auto">
          <a:xfrm>
            <a:off x="12001499" y="13085233"/>
            <a:ext cx="368505" cy="374600"/>
          </a:xfrm>
          <a:prstGeom prst="rect">
            <a:avLst/>
          </a:prstGeom>
        </p:spPr>
        <p:txBody>
          <a:bodyPr/>
          <a:lstStyle/>
          <a:p>
            <a:pPr>
              <a:defRPr/>
            </a:pPr>
            <a:fld id="{86CB4B4D-7CA3-9044-876B-883B54F8677D}" type="slidenum">
              <a:rPr/>
              <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type="tx" userDrawn="1">
  <p:cSld name="Заголовок и пункты">
    <p:spTree>
      <p:nvGrpSpPr>
        <p:cNvPr id="1" name=""/>
        <p:cNvGrpSpPr/>
        <p:nvPr/>
      </p:nvGrpSpPr>
      <p:grpSpPr bwMode="auto">
        <a:xfrm>
          <a:off x="0" y="0"/>
          <a:ext cx="0" cy="0"/>
          <a:chOff x="0" y="0"/>
          <a:chExt cx="0" cy="0"/>
        </a:xfrm>
      </p:grpSpPr>
      <p:sp>
        <p:nvSpPr>
          <p:cNvPr id="47" name="Номер слайда"/>
          <p:cNvSpPr txBox="1">
            <a:spLocks noGrp="1"/>
          </p:cNvSpPr>
          <p:nvPr>
            <p:ph type="sldNum" sz="quarter" idx="2"/>
          </p:nvPr>
        </p:nvSpPr>
        <p:spPr bwMode="auto">
          <a:prstGeom prst="rect">
            <a:avLst/>
          </a:prstGeom>
        </p:spPr>
        <p:txBody>
          <a:bodyPr/>
          <a:lstStyle/>
          <a:p>
            <a:pPr>
              <a:defRPr/>
            </a:pPr>
            <a:fld id="{86CB4B4D-7CA3-9044-876B-883B54F8677D}" type="slidenum">
              <a:rPr/>
              <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0" type="tx" userDrawn="1">
  <p:cSld name="Пункты">
    <p:spTree>
      <p:nvGrpSpPr>
        <p:cNvPr id="1" name=""/>
        <p:cNvGrpSpPr/>
        <p:nvPr/>
      </p:nvGrpSpPr>
      <p:grpSpPr bwMode="auto">
        <a:xfrm>
          <a:off x="0" y="0"/>
          <a:ext cx="0" cy="0"/>
          <a:chOff x="0" y="0"/>
          <a:chExt cx="0" cy="0"/>
        </a:xfrm>
      </p:grpSpPr>
      <p:pic>
        <p:nvPicPr>
          <p:cNvPr id="54" name="Изображение" descr="Изображение"/>
          <p:cNvPicPr>
            <a:picLocks noChangeAspect="1"/>
          </p:cNvPicPr>
          <p:nvPr/>
        </p:nvPicPr>
        <p:blipFill>
          <a:blip r:embed="rId2"/>
          <a:stretch/>
        </p:blipFill>
        <p:spPr bwMode="auto">
          <a:xfrm>
            <a:off x="9023773" y="-251734"/>
            <a:ext cx="15920720" cy="15133868"/>
          </a:xfrm>
          <a:prstGeom prst="rect">
            <a:avLst/>
          </a:prstGeom>
          <a:ln w="12700">
            <a:miter lim="400000"/>
          </a:ln>
        </p:spPr>
      </p:pic>
      <p:pic>
        <p:nvPicPr>
          <p:cNvPr id="55" name="Изображение" descr="Изображение"/>
          <p:cNvPicPr>
            <a:picLocks noChangeAspect="1"/>
          </p:cNvPicPr>
          <p:nvPr/>
        </p:nvPicPr>
        <p:blipFill>
          <a:blip r:embed="rId3"/>
          <a:stretch/>
        </p:blipFill>
        <p:spPr bwMode="auto">
          <a:xfrm>
            <a:off x="17477726" y="11275453"/>
            <a:ext cx="8173746" cy="5236694"/>
          </a:xfrm>
          <a:prstGeom prst="rect">
            <a:avLst/>
          </a:prstGeom>
          <a:ln w="12700">
            <a:miter lim="400000"/>
          </a:ln>
        </p:spPr>
      </p:pic>
      <p:pic>
        <p:nvPicPr>
          <p:cNvPr id="56" name="Изображение" descr="Изображение"/>
          <p:cNvPicPr>
            <a:picLocks noChangeAspect="1"/>
          </p:cNvPicPr>
          <p:nvPr/>
        </p:nvPicPr>
        <p:blipFill>
          <a:blip r:embed="rId4"/>
          <a:stretch/>
        </p:blipFill>
        <p:spPr bwMode="auto">
          <a:xfrm>
            <a:off x="1692935" y="1400881"/>
            <a:ext cx="4589730" cy="703438"/>
          </a:xfrm>
          <a:prstGeom prst="rect">
            <a:avLst/>
          </a:prstGeom>
          <a:ln w="12700">
            <a:miter lim="400000"/>
          </a:ln>
        </p:spPr>
      </p:pic>
      <p:pic>
        <p:nvPicPr>
          <p:cNvPr id="57" name="Изображение" descr="Изображение"/>
          <p:cNvPicPr>
            <a:picLocks noChangeAspect="1"/>
          </p:cNvPicPr>
          <p:nvPr/>
        </p:nvPicPr>
        <p:blipFill>
          <a:blip r:embed="rId5"/>
          <a:stretch/>
        </p:blipFill>
        <p:spPr bwMode="auto">
          <a:xfrm>
            <a:off x="20090631" y="1396608"/>
            <a:ext cx="2389137" cy="711984"/>
          </a:xfrm>
          <a:prstGeom prst="rect">
            <a:avLst/>
          </a:prstGeom>
          <a:ln w="12700">
            <a:miter lim="400000"/>
          </a:ln>
        </p:spPr>
      </p:pic>
      <p:pic>
        <p:nvPicPr>
          <p:cNvPr id="58" name="Изображение" descr="Изображение"/>
          <p:cNvPicPr>
            <a:picLocks noChangeAspect="1"/>
          </p:cNvPicPr>
          <p:nvPr/>
        </p:nvPicPr>
        <p:blipFill>
          <a:blip r:embed="rId6"/>
          <a:stretch/>
        </p:blipFill>
        <p:spPr bwMode="auto">
          <a:xfrm>
            <a:off x="-1806759" y="2951622"/>
            <a:ext cx="5086719" cy="8162139"/>
          </a:xfrm>
          <a:prstGeom prst="rect">
            <a:avLst/>
          </a:prstGeom>
          <a:ln w="12700">
            <a:miter lim="400000"/>
          </a:ln>
        </p:spPr>
      </p:pic>
      <p:sp>
        <p:nvSpPr>
          <p:cNvPr id="59" name="Номер слайда"/>
          <p:cNvSpPr txBox="1">
            <a:spLocks noGrp="1"/>
          </p:cNvSpPr>
          <p:nvPr>
            <p:ph type="sldNum" sz="quarter" idx="2"/>
          </p:nvPr>
        </p:nvSpPr>
        <p:spPr bwMode="auto">
          <a:prstGeom prst="rect">
            <a:avLst/>
          </a:prstGeom>
        </p:spPr>
        <p:txBody>
          <a:bodyPr/>
          <a:lstStyle/>
          <a:p>
            <a:pPr>
              <a:defRPr/>
            </a:pPr>
            <a:fld id="{86CB4B4D-7CA3-9044-876B-883B54F8677D}" type="slidenum">
              <a:rPr/>
              <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0" type="tx" userDrawn="1">
  <p:cSld name="Заголовок, пункты и фото">
    <p:spTree>
      <p:nvGrpSpPr>
        <p:cNvPr id="1" name=""/>
        <p:cNvGrpSpPr/>
        <p:nvPr/>
      </p:nvGrpSpPr>
      <p:grpSpPr bwMode="auto">
        <a:xfrm>
          <a:off x="0" y="0"/>
          <a:ext cx="0" cy="0"/>
          <a:chOff x="0" y="0"/>
          <a:chExt cx="0" cy="0"/>
        </a:xfrm>
      </p:grpSpPr>
      <p:pic>
        <p:nvPicPr>
          <p:cNvPr id="66" name="Изображение" descr="Изображение"/>
          <p:cNvPicPr>
            <a:picLocks noChangeAspect="1"/>
          </p:cNvPicPr>
          <p:nvPr/>
        </p:nvPicPr>
        <p:blipFill>
          <a:blip r:embed="rId2"/>
          <a:stretch/>
        </p:blipFill>
        <p:spPr bwMode="auto">
          <a:xfrm>
            <a:off x="-1197394" y="-10283190"/>
            <a:ext cx="26778788" cy="17721580"/>
          </a:xfrm>
          <a:prstGeom prst="rect">
            <a:avLst/>
          </a:prstGeom>
          <a:ln w="12700">
            <a:miter lim="400000"/>
          </a:ln>
        </p:spPr>
      </p:pic>
      <p:pic>
        <p:nvPicPr>
          <p:cNvPr id="67" name="Изображение" descr="Изображение"/>
          <p:cNvPicPr>
            <a:picLocks noChangeAspect="1"/>
          </p:cNvPicPr>
          <p:nvPr/>
        </p:nvPicPr>
        <p:blipFill>
          <a:blip r:embed="rId3"/>
          <a:stretch/>
        </p:blipFill>
        <p:spPr bwMode="auto">
          <a:xfrm>
            <a:off x="9023773" y="-251734"/>
            <a:ext cx="15920720" cy="15133868"/>
          </a:xfrm>
          <a:prstGeom prst="rect">
            <a:avLst/>
          </a:prstGeom>
          <a:ln w="12700">
            <a:miter lim="400000"/>
          </a:ln>
        </p:spPr>
      </p:pic>
      <p:sp>
        <p:nvSpPr>
          <p:cNvPr id="68" name="Номер слайда"/>
          <p:cNvSpPr txBox="1">
            <a:spLocks noGrp="1"/>
          </p:cNvSpPr>
          <p:nvPr>
            <p:ph type="sldNum" sz="quarter" idx="2"/>
          </p:nvPr>
        </p:nvSpPr>
        <p:spPr bwMode="auto">
          <a:prstGeom prst="rect">
            <a:avLst/>
          </a:prstGeom>
        </p:spPr>
        <p:txBody>
          <a:bodyPr/>
          <a:lstStyle/>
          <a:p>
            <a:pPr>
              <a:defRPr/>
            </a:pPr>
            <a:fld id="{86CB4B4D-7CA3-9044-876B-883B54F8677D}" type="slidenum">
              <a:rPr/>
              <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0" type="tx" userDrawn="1">
  <p:cSld name="Раздел">
    <p:spTree>
      <p:nvGrpSpPr>
        <p:cNvPr id="1" name=""/>
        <p:cNvGrpSpPr/>
        <p:nvPr/>
      </p:nvGrpSpPr>
      <p:grpSpPr bwMode="auto">
        <a:xfrm>
          <a:off x="0" y="0"/>
          <a:ext cx="0" cy="0"/>
          <a:chOff x="0" y="0"/>
          <a:chExt cx="0" cy="0"/>
        </a:xfrm>
      </p:grpSpPr>
      <p:sp>
        <p:nvSpPr>
          <p:cNvPr id="75" name="Номер слайда"/>
          <p:cNvSpPr txBox="1">
            <a:spLocks noGrp="1"/>
          </p:cNvSpPr>
          <p:nvPr>
            <p:ph type="sldNum" sz="quarter" idx="2"/>
          </p:nvPr>
        </p:nvSpPr>
        <p:spPr bwMode="auto">
          <a:xfrm>
            <a:off x="12001499" y="13085233"/>
            <a:ext cx="368505" cy="374600"/>
          </a:xfrm>
          <a:prstGeom prst="rect">
            <a:avLst/>
          </a:prstGeom>
        </p:spPr>
        <p:txBody>
          <a:bodyPr/>
          <a:lstStyle/>
          <a:p>
            <a:pPr>
              <a:defRPr/>
            </a:pPr>
            <a:fld id="{86CB4B4D-7CA3-9044-876B-883B54F8677D}" type="slidenum">
              <a:rPr/>
              <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0" type="tx" userDrawn="1">
  <p:cSld name="Только заголовок">
    <p:spTree>
      <p:nvGrpSpPr>
        <p:cNvPr id="1" name=""/>
        <p:cNvGrpSpPr/>
        <p:nvPr/>
      </p:nvGrpSpPr>
      <p:grpSpPr bwMode="auto">
        <a:xfrm>
          <a:off x="0" y="0"/>
          <a:ext cx="0" cy="0"/>
          <a:chOff x="0" y="0"/>
          <a:chExt cx="0" cy="0"/>
        </a:xfrm>
      </p:grpSpPr>
      <p:sp>
        <p:nvSpPr>
          <p:cNvPr id="82" name="Номер слайда"/>
          <p:cNvSpPr txBox="1">
            <a:spLocks noGrp="1"/>
          </p:cNvSpPr>
          <p:nvPr>
            <p:ph type="sldNum" sz="quarter" idx="2"/>
          </p:nvPr>
        </p:nvSpPr>
        <p:spPr bwMode="auto">
          <a:prstGeom prst="rect">
            <a:avLst/>
          </a:prstGeom>
        </p:spPr>
        <p:txBody>
          <a:bodyPr/>
          <a:lstStyle/>
          <a:p>
            <a:pPr>
              <a:defRPr/>
            </a:pPr>
            <a:fld id="{86CB4B4D-7CA3-9044-876B-883B54F8677D}" type="slidenum">
              <a:rPr/>
              <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0" type="tx" userDrawn="1">
  <p:cSld name="Повестка дня">
    <p:spTree>
      <p:nvGrpSpPr>
        <p:cNvPr id="1" name=""/>
        <p:cNvGrpSpPr/>
        <p:nvPr/>
      </p:nvGrpSpPr>
      <p:grpSpPr bwMode="auto">
        <a:xfrm>
          <a:off x="0" y="0"/>
          <a:ext cx="0" cy="0"/>
          <a:chOff x="0" y="0"/>
          <a:chExt cx="0" cy="0"/>
        </a:xfrm>
      </p:grpSpPr>
      <p:sp>
        <p:nvSpPr>
          <p:cNvPr id="89" name="Номер слайда"/>
          <p:cNvSpPr txBox="1">
            <a:spLocks noGrp="1"/>
          </p:cNvSpPr>
          <p:nvPr>
            <p:ph type="sldNum" sz="quarter" idx="2"/>
          </p:nvPr>
        </p:nvSpPr>
        <p:spPr bwMode="auto">
          <a:prstGeom prst="rect">
            <a:avLst/>
          </a:prstGeom>
        </p:spPr>
        <p:txBody>
          <a:bodyPr/>
          <a:lstStyle/>
          <a:p>
            <a:pPr>
              <a:defRPr/>
            </a:pPr>
            <a:fld id="{86CB4B4D-7CA3-9044-876B-883B54F8677D}" type="slidenum">
              <a:rPr/>
              <a:t/>
            </a:fld>
            <a:endParaRPr/>
          </a:p>
        </p:txBody>
      </p:sp>
    </p:spTree>
  </p:cSld>
  <p:clrMapOvr>
    <a:masterClrMapping/>
  </p:clrMapOvr>
</p:sldLayout>
</file>

<file path=ppt/slideMasters/_rels/slideMaster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png"/><Relationship Id="rId18" Type="http://schemas.openxmlformats.org/officeDocument/2006/relationships/image" Target="../media/image2.png"/><Relationship Id="rId1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reserve="0">
  <p:cSld name="">
    <p:bg>
      <p:bgPr shadeToTitle="0">
        <a:solidFill>
          <a:srgbClr val="FFFFFF"/>
        </a:solidFill>
      </p:bgPr>
    </p:bg>
    <p:spTree>
      <p:nvGrpSpPr>
        <p:cNvPr id="1" name=""/>
        <p:cNvGrpSpPr/>
        <p:nvPr/>
      </p:nvGrpSpPr>
      <p:grpSpPr bwMode="auto">
        <a:xfrm>
          <a:off x="0" y="0"/>
          <a:ext cx="0" cy="0"/>
          <a:chOff x="0" y="0"/>
          <a:chExt cx="0" cy="0"/>
        </a:xfrm>
      </p:grpSpPr>
      <p:pic>
        <p:nvPicPr>
          <p:cNvPr id="2" name="Изображение" descr="Изображение"/>
          <p:cNvPicPr>
            <a:picLocks noChangeAspect="1"/>
          </p:cNvPicPr>
          <p:nvPr/>
        </p:nvPicPr>
        <p:blipFill>
          <a:blip r:embed="rId17"/>
          <a:stretch/>
        </p:blipFill>
        <p:spPr bwMode="auto">
          <a:xfrm>
            <a:off x="9023773" y="-251734"/>
            <a:ext cx="15920720" cy="15133868"/>
          </a:xfrm>
          <a:prstGeom prst="rect">
            <a:avLst/>
          </a:prstGeom>
          <a:ln w="12700">
            <a:miter lim="400000"/>
          </a:ln>
        </p:spPr>
      </p:pic>
      <p:pic>
        <p:nvPicPr>
          <p:cNvPr id="3" name="Изображение" descr="Изображение"/>
          <p:cNvPicPr>
            <a:picLocks noChangeAspect="1"/>
          </p:cNvPicPr>
          <p:nvPr/>
        </p:nvPicPr>
        <p:blipFill>
          <a:blip r:embed="rId18"/>
          <a:stretch/>
        </p:blipFill>
        <p:spPr bwMode="auto">
          <a:xfrm>
            <a:off x="18874726" y="-2008747"/>
            <a:ext cx="8173746" cy="5236694"/>
          </a:xfrm>
          <a:prstGeom prst="rect">
            <a:avLst/>
          </a:prstGeom>
          <a:ln w="12700">
            <a:miter lim="400000"/>
          </a:ln>
        </p:spPr>
      </p:pic>
      <p:pic>
        <p:nvPicPr>
          <p:cNvPr id="4" name="Изображение" descr="Изображение"/>
          <p:cNvPicPr>
            <a:picLocks noChangeAspect="1"/>
          </p:cNvPicPr>
          <p:nvPr/>
        </p:nvPicPr>
        <p:blipFill>
          <a:blip r:embed="rId19"/>
          <a:stretch/>
        </p:blipFill>
        <p:spPr bwMode="auto">
          <a:xfrm>
            <a:off x="20090631" y="1396608"/>
            <a:ext cx="2389137" cy="711984"/>
          </a:xfrm>
          <a:prstGeom prst="rect">
            <a:avLst/>
          </a:prstGeom>
          <a:ln w="12700">
            <a:miter lim="400000"/>
          </a:ln>
        </p:spPr>
      </p:pic>
      <p:sp>
        <p:nvSpPr>
          <p:cNvPr id="5" name="Заголовок слайда"/>
          <p:cNvSpPr txBox="1">
            <a:spLocks noGrp="1"/>
          </p:cNvSpPr>
          <p:nvPr>
            <p:ph type="title" hasCustomPrompt="1"/>
          </p:nvPr>
        </p:nvSpPr>
        <p:spPr bwMode="auto">
          <a:xfrm>
            <a:off x="1206500" y="1079500"/>
            <a:ext cx="21971000" cy="1433163"/>
          </a:xfrm>
          <a:prstGeom prst="rect">
            <a:avLst/>
          </a:prstGeom>
          <a:ln w="12700">
            <a:miter lim="400000"/>
          </a:ln>
        </p:spPr>
        <p:txBody>
          <a:bodyPr lIns="50800" tIns="50800" rIns="50800" bIns="50800">
            <a:normAutofit/>
          </a:bodyPr>
          <a:lstStyle/>
          <a:p>
            <a:pPr>
              <a:defRPr/>
            </a:pPr>
            <a:r>
              <a:rPr/>
              <a:t>Заголовок слайда</a:t>
            </a:r>
            <a:endParaRPr/>
          </a:p>
        </p:txBody>
      </p:sp>
      <p:sp>
        <p:nvSpPr>
          <p:cNvPr id="6" name="Уровень текста 1…"/>
          <p:cNvSpPr txBox="1">
            <a:spLocks noGrp="1"/>
          </p:cNvSpPr>
          <p:nvPr>
            <p:ph type="body" idx="1" hasCustomPrompt="1"/>
          </p:nvPr>
        </p:nvSpPr>
        <p:spPr bwMode="auto">
          <a:xfrm>
            <a:off x="1206500" y="4248504"/>
            <a:ext cx="21971000" cy="8256012"/>
          </a:xfrm>
          <a:prstGeom prst="rect">
            <a:avLst/>
          </a:prstGeom>
          <a:ln w="12700">
            <a:miter lim="400000"/>
          </a:ln>
        </p:spPr>
        <p:txBody>
          <a:bodyPr lIns="50800" tIns="50800" rIns="50800" bIns="50800">
            <a:normAutofit/>
          </a:bodyPr>
          <a:lstStyle/>
          <a:p>
            <a:pPr>
              <a:defRPr/>
            </a:pPr>
            <a:r>
              <a:rPr/>
              <a:t>Текст пункта на слайде</a:t>
            </a:r>
            <a:endParaRPr/>
          </a:p>
          <a:p>
            <a:pPr lvl="1">
              <a:defRPr/>
            </a:pPr>
            <a:endParaRPr/>
          </a:p>
          <a:p>
            <a:pPr lvl="2">
              <a:defRPr/>
            </a:pPr>
            <a:endParaRPr/>
          </a:p>
          <a:p>
            <a:pPr lvl="3">
              <a:defRPr/>
            </a:pPr>
            <a:endParaRPr/>
          </a:p>
          <a:p>
            <a:pPr lvl="4">
              <a:defRPr/>
            </a:pPr>
            <a:endParaRPr/>
          </a:p>
        </p:txBody>
      </p:sp>
      <p:sp>
        <p:nvSpPr>
          <p:cNvPr id="7" name="Номер слайда"/>
          <p:cNvSpPr txBox="1">
            <a:spLocks noGrp="1"/>
          </p:cNvSpPr>
          <p:nvPr>
            <p:ph type="sldNum" sz="quarter" idx="2"/>
          </p:nvPr>
        </p:nvSpPr>
        <p:spPr bwMode="auto">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defRPr/>
            </a:pPr>
            <a:fld id="{86CB4B4D-7CA3-9044-876B-883B54F8677D}" type="slidenum">
              <a:rPr/>
              <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marL="0" marR="0" indent="0" algn="l" defTabSz="2438338">
        <a:lnSpc>
          <a:spcPct val="80000"/>
        </a:lnSpc>
        <a:spcBef>
          <a:spcPts val="0"/>
        </a:spcBef>
        <a:spcAft>
          <a:spcPts val="0"/>
        </a:spcAft>
        <a:buClrTx/>
        <a:buSzTx/>
        <a:buFontTx/>
        <a:buNone/>
        <a:defRPr sz="8500" b="1" i="0" u="none" strike="noStrike" cap="none" spc="-170">
          <a:solidFill>
            <a:srgbClr val="000000"/>
          </a:solidFill>
          <a:latin typeface="+mn-lt"/>
          <a:ea typeface="+mn-ea"/>
          <a:cs typeface="+mn-cs"/>
        </a:defRPr>
      </a:lvl1pPr>
      <a:lvl2pPr marL="0" marR="0" indent="457200" algn="l" defTabSz="2438338">
        <a:lnSpc>
          <a:spcPct val="80000"/>
        </a:lnSpc>
        <a:spcBef>
          <a:spcPts val="0"/>
        </a:spcBef>
        <a:spcAft>
          <a:spcPts val="0"/>
        </a:spcAft>
        <a:buClrTx/>
        <a:buSzTx/>
        <a:buFontTx/>
        <a:buNone/>
        <a:defRPr sz="8500" b="1" i="0" u="none" strike="noStrike" cap="none" spc="-170">
          <a:solidFill>
            <a:srgbClr val="000000"/>
          </a:solidFill>
          <a:latin typeface="+mn-lt"/>
          <a:ea typeface="+mn-ea"/>
          <a:cs typeface="+mn-cs"/>
        </a:defRPr>
      </a:lvl2pPr>
      <a:lvl3pPr marL="0" marR="0" indent="914400" algn="l" defTabSz="2438338">
        <a:lnSpc>
          <a:spcPct val="80000"/>
        </a:lnSpc>
        <a:spcBef>
          <a:spcPts val="0"/>
        </a:spcBef>
        <a:spcAft>
          <a:spcPts val="0"/>
        </a:spcAft>
        <a:buClrTx/>
        <a:buSzTx/>
        <a:buFontTx/>
        <a:buNone/>
        <a:defRPr sz="8500" b="1" i="0" u="none" strike="noStrike" cap="none" spc="-170">
          <a:solidFill>
            <a:srgbClr val="000000"/>
          </a:solidFill>
          <a:latin typeface="+mn-lt"/>
          <a:ea typeface="+mn-ea"/>
          <a:cs typeface="+mn-cs"/>
        </a:defRPr>
      </a:lvl3pPr>
      <a:lvl4pPr marL="0" marR="0" indent="1371600" algn="l" defTabSz="2438338">
        <a:lnSpc>
          <a:spcPct val="80000"/>
        </a:lnSpc>
        <a:spcBef>
          <a:spcPts val="0"/>
        </a:spcBef>
        <a:spcAft>
          <a:spcPts val="0"/>
        </a:spcAft>
        <a:buClrTx/>
        <a:buSzTx/>
        <a:buFontTx/>
        <a:buNone/>
        <a:defRPr sz="8500" b="1" i="0" u="none" strike="noStrike" cap="none" spc="-170">
          <a:solidFill>
            <a:srgbClr val="000000"/>
          </a:solidFill>
          <a:latin typeface="+mn-lt"/>
          <a:ea typeface="+mn-ea"/>
          <a:cs typeface="+mn-cs"/>
        </a:defRPr>
      </a:lvl4pPr>
      <a:lvl5pPr marL="0" marR="0" indent="1828800" algn="l" defTabSz="2438338">
        <a:lnSpc>
          <a:spcPct val="80000"/>
        </a:lnSpc>
        <a:spcBef>
          <a:spcPts val="0"/>
        </a:spcBef>
        <a:spcAft>
          <a:spcPts val="0"/>
        </a:spcAft>
        <a:buClrTx/>
        <a:buSzTx/>
        <a:buFontTx/>
        <a:buNone/>
        <a:defRPr sz="8500" b="1" i="0" u="none" strike="noStrike" cap="none" spc="-170">
          <a:solidFill>
            <a:srgbClr val="000000"/>
          </a:solidFill>
          <a:latin typeface="+mn-lt"/>
          <a:ea typeface="+mn-ea"/>
          <a:cs typeface="+mn-cs"/>
        </a:defRPr>
      </a:lvl5pPr>
      <a:lvl6pPr marL="0" marR="0" indent="2286000" algn="l" defTabSz="2438338">
        <a:lnSpc>
          <a:spcPct val="80000"/>
        </a:lnSpc>
        <a:spcBef>
          <a:spcPts val="0"/>
        </a:spcBef>
        <a:spcAft>
          <a:spcPts val="0"/>
        </a:spcAft>
        <a:buClrTx/>
        <a:buSzTx/>
        <a:buFontTx/>
        <a:buNone/>
        <a:defRPr sz="8500" b="1" i="0" u="none" strike="noStrike" cap="none" spc="-170">
          <a:solidFill>
            <a:srgbClr val="000000"/>
          </a:solidFill>
          <a:latin typeface="+mn-lt"/>
          <a:ea typeface="+mn-ea"/>
          <a:cs typeface="+mn-cs"/>
        </a:defRPr>
      </a:lvl6pPr>
      <a:lvl7pPr marL="0" marR="0" indent="2743200" algn="l" defTabSz="2438338">
        <a:lnSpc>
          <a:spcPct val="80000"/>
        </a:lnSpc>
        <a:spcBef>
          <a:spcPts val="0"/>
        </a:spcBef>
        <a:spcAft>
          <a:spcPts val="0"/>
        </a:spcAft>
        <a:buClrTx/>
        <a:buSzTx/>
        <a:buFontTx/>
        <a:buNone/>
        <a:defRPr sz="8500" b="1" i="0" u="none" strike="noStrike" cap="none" spc="-170">
          <a:solidFill>
            <a:srgbClr val="000000"/>
          </a:solidFill>
          <a:latin typeface="+mn-lt"/>
          <a:ea typeface="+mn-ea"/>
          <a:cs typeface="+mn-cs"/>
        </a:defRPr>
      </a:lvl7pPr>
      <a:lvl8pPr marL="0" marR="0" indent="3200400" algn="l" defTabSz="2438338">
        <a:lnSpc>
          <a:spcPct val="80000"/>
        </a:lnSpc>
        <a:spcBef>
          <a:spcPts val="0"/>
        </a:spcBef>
        <a:spcAft>
          <a:spcPts val="0"/>
        </a:spcAft>
        <a:buClrTx/>
        <a:buSzTx/>
        <a:buFontTx/>
        <a:buNone/>
        <a:defRPr sz="8500" b="1" i="0" u="none" strike="noStrike" cap="none" spc="-170">
          <a:solidFill>
            <a:srgbClr val="000000"/>
          </a:solidFill>
          <a:latin typeface="+mn-lt"/>
          <a:ea typeface="+mn-ea"/>
          <a:cs typeface="+mn-cs"/>
        </a:defRPr>
      </a:lvl8pPr>
      <a:lvl9pPr marL="0" marR="0" indent="3657600" algn="l" defTabSz="2438338">
        <a:lnSpc>
          <a:spcPct val="80000"/>
        </a:lnSpc>
        <a:spcBef>
          <a:spcPts val="0"/>
        </a:spcBef>
        <a:spcAft>
          <a:spcPts val="0"/>
        </a:spcAft>
        <a:buClrTx/>
        <a:buSzTx/>
        <a:buFontTx/>
        <a:buNone/>
        <a:defRPr sz="8500" b="1" i="0" u="none" strike="noStrike" cap="none" spc="-170">
          <a:solidFill>
            <a:srgbClr val="000000"/>
          </a:solidFill>
          <a:latin typeface="+mn-lt"/>
          <a:ea typeface="+mn-ea"/>
          <a:cs typeface="+mn-cs"/>
        </a:defRPr>
      </a:lvl9pPr>
    </p:titleStyle>
    <p:bodyStyle>
      <a:lvl1pPr marL="609600" marR="0" indent="-609600" algn="l" defTabSz="2438338">
        <a:lnSpc>
          <a:spcPct val="90000"/>
        </a:lnSpc>
        <a:spcBef>
          <a:spcPts val="4500"/>
        </a:spcBef>
        <a:spcAft>
          <a:spcPts val="0"/>
        </a:spcAft>
        <a:buClrTx/>
        <a:buSzPct val="123000"/>
        <a:buFontTx/>
        <a:buChar char="•"/>
        <a:defRPr sz="4800" b="0" i="0" u="none" strike="noStrike" cap="none" spc="0">
          <a:solidFill>
            <a:srgbClr val="000000"/>
          </a:solidFill>
          <a:latin typeface="+mn-lt"/>
          <a:ea typeface="+mn-ea"/>
          <a:cs typeface="+mn-cs"/>
        </a:defRPr>
      </a:lvl1pPr>
      <a:lvl2pPr marL="1219200" marR="0" indent="-609600" algn="l" defTabSz="2438338">
        <a:lnSpc>
          <a:spcPct val="90000"/>
        </a:lnSpc>
        <a:spcBef>
          <a:spcPts val="4500"/>
        </a:spcBef>
        <a:spcAft>
          <a:spcPts val="0"/>
        </a:spcAft>
        <a:buClrTx/>
        <a:buSzPct val="123000"/>
        <a:buFontTx/>
        <a:buChar char="•"/>
        <a:defRPr sz="4800" b="0" i="0" u="none" strike="noStrike" cap="none" spc="0">
          <a:solidFill>
            <a:srgbClr val="000000"/>
          </a:solidFill>
          <a:latin typeface="+mn-lt"/>
          <a:ea typeface="+mn-ea"/>
          <a:cs typeface="+mn-cs"/>
        </a:defRPr>
      </a:lvl2pPr>
      <a:lvl3pPr marL="1828800" marR="0" indent="-609600" algn="l" defTabSz="2438338">
        <a:lnSpc>
          <a:spcPct val="90000"/>
        </a:lnSpc>
        <a:spcBef>
          <a:spcPts val="4500"/>
        </a:spcBef>
        <a:spcAft>
          <a:spcPts val="0"/>
        </a:spcAft>
        <a:buClrTx/>
        <a:buSzPct val="123000"/>
        <a:buFontTx/>
        <a:buChar char="•"/>
        <a:defRPr sz="4800" b="0" i="0" u="none" strike="noStrike" cap="none" spc="0">
          <a:solidFill>
            <a:srgbClr val="000000"/>
          </a:solidFill>
          <a:latin typeface="+mn-lt"/>
          <a:ea typeface="+mn-ea"/>
          <a:cs typeface="+mn-cs"/>
        </a:defRPr>
      </a:lvl3pPr>
      <a:lvl4pPr marL="2438400" marR="0" indent="-609600" algn="l" defTabSz="2438338">
        <a:lnSpc>
          <a:spcPct val="90000"/>
        </a:lnSpc>
        <a:spcBef>
          <a:spcPts val="4500"/>
        </a:spcBef>
        <a:spcAft>
          <a:spcPts val="0"/>
        </a:spcAft>
        <a:buClrTx/>
        <a:buSzPct val="123000"/>
        <a:buFontTx/>
        <a:buChar char="•"/>
        <a:defRPr sz="4800" b="0" i="0" u="none" strike="noStrike" cap="none" spc="0">
          <a:solidFill>
            <a:srgbClr val="000000"/>
          </a:solidFill>
          <a:latin typeface="+mn-lt"/>
          <a:ea typeface="+mn-ea"/>
          <a:cs typeface="+mn-cs"/>
        </a:defRPr>
      </a:lvl4pPr>
      <a:lvl5pPr marL="3048000" marR="0" indent="-609600" algn="l" defTabSz="2438338">
        <a:lnSpc>
          <a:spcPct val="90000"/>
        </a:lnSpc>
        <a:spcBef>
          <a:spcPts val="4500"/>
        </a:spcBef>
        <a:spcAft>
          <a:spcPts val="0"/>
        </a:spcAft>
        <a:buClrTx/>
        <a:buSzPct val="123000"/>
        <a:buFontTx/>
        <a:buChar char="•"/>
        <a:defRPr sz="4800" b="0" i="0" u="none" strike="noStrike" cap="none" spc="0">
          <a:solidFill>
            <a:srgbClr val="000000"/>
          </a:solidFill>
          <a:latin typeface="+mn-lt"/>
          <a:ea typeface="+mn-ea"/>
          <a:cs typeface="+mn-cs"/>
        </a:defRPr>
      </a:lvl5pPr>
      <a:lvl6pPr marL="3657600" marR="0" indent="-609600" algn="l" defTabSz="2438338">
        <a:lnSpc>
          <a:spcPct val="90000"/>
        </a:lnSpc>
        <a:spcBef>
          <a:spcPts val="4500"/>
        </a:spcBef>
        <a:spcAft>
          <a:spcPts val="0"/>
        </a:spcAft>
        <a:buClrTx/>
        <a:buSzPct val="123000"/>
        <a:buFontTx/>
        <a:buChar char="•"/>
        <a:defRPr sz="4800" b="0" i="0" u="none" strike="noStrike" cap="none" spc="0">
          <a:solidFill>
            <a:srgbClr val="000000"/>
          </a:solidFill>
          <a:latin typeface="+mn-lt"/>
          <a:ea typeface="+mn-ea"/>
          <a:cs typeface="+mn-cs"/>
        </a:defRPr>
      </a:lvl6pPr>
      <a:lvl7pPr marL="4267200" marR="0" indent="-609600" algn="l" defTabSz="2438338">
        <a:lnSpc>
          <a:spcPct val="90000"/>
        </a:lnSpc>
        <a:spcBef>
          <a:spcPts val="4500"/>
        </a:spcBef>
        <a:spcAft>
          <a:spcPts val="0"/>
        </a:spcAft>
        <a:buClrTx/>
        <a:buSzPct val="123000"/>
        <a:buFontTx/>
        <a:buChar char="•"/>
        <a:defRPr sz="4800" b="0" i="0" u="none" strike="noStrike" cap="none" spc="0">
          <a:solidFill>
            <a:srgbClr val="000000"/>
          </a:solidFill>
          <a:latin typeface="+mn-lt"/>
          <a:ea typeface="+mn-ea"/>
          <a:cs typeface="+mn-cs"/>
        </a:defRPr>
      </a:lvl7pPr>
      <a:lvl8pPr marL="4876800" marR="0" indent="-609600" algn="l" defTabSz="2438338">
        <a:lnSpc>
          <a:spcPct val="90000"/>
        </a:lnSpc>
        <a:spcBef>
          <a:spcPts val="4500"/>
        </a:spcBef>
        <a:spcAft>
          <a:spcPts val="0"/>
        </a:spcAft>
        <a:buClrTx/>
        <a:buSzPct val="123000"/>
        <a:buFontTx/>
        <a:buChar char="•"/>
        <a:defRPr sz="4800" b="0" i="0" u="none" strike="noStrike" cap="none" spc="0">
          <a:solidFill>
            <a:srgbClr val="000000"/>
          </a:solidFill>
          <a:latin typeface="+mn-lt"/>
          <a:ea typeface="+mn-ea"/>
          <a:cs typeface="+mn-cs"/>
        </a:defRPr>
      </a:lvl8pPr>
      <a:lvl9pPr marL="5486400" marR="0" indent="-609600" algn="l" defTabSz="2438338">
        <a:lnSpc>
          <a:spcPct val="90000"/>
        </a:lnSpc>
        <a:spcBef>
          <a:spcPts val="4500"/>
        </a:spcBef>
        <a:spcAft>
          <a:spcPts val="0"/>
        </a:spcAft>
        <a:buClrTx/>
        <a:buSzPct val="123000"/>
        <a:buFontTx/>
        <a:buChar char="•"/>
        <a:defRPr sz="4800" b="0" i="0" u="none" strike="noStrike" cap="none" spc="0">
          <a:solidFill>
            <a:srgbClr val="000000"/>
          </a:solidFill>
          <a:latin typeface="+mn-lt"/>
          <a:ea typeface="+mn-ea"/>
          <a:cs typeface="+mn-cs"/>
        </a:defRPr>
      </a:lvl9pPr>
    </p:bodyStyle>
    <p:otherStyle>
      <a:lvl1pPr marL="0" marR="0" indent="0" algn="ctr" defTabSz="584200">
        <a:lnSpc>
          <a:spcPct val="100000"/>
        </a:lnSpc>
        <a:spcBef>
          <a:spcPts val="0"/>
        </a:spcBef>
        <a:spcAft>
          <a:spcPts val="0"/>
        </a:spcAft>
        <a:buClrTx/>
        <a:buSzTx/>
        <a:buFontTx/>
        <a:buNone/>
        <a:defRPr sz="1800" b="0" i="0" u="none" strike="noStrike" cap="none" spc="0">
          <a:solidFill>
            <a:schemeClr val="tx1"/>
          </a:solidFill>
          <a:latin typeface="+mn-lt"/>
          <a:ea typeface="+mn-ea"/>
          <a:cs typeface="+mn-cs"/>
        </a:defRPr>
      </a:lvl1pPr>
      <a:lvl2pPr marL="0" marR="0" indent="457200" algn="ctr" defTabSz="584200">
        <a:lnSpc>
          <a:spcPct val="100000"/>
        </a:lnSpc>
        <a:spcBef>
          <a:spcPts val="0"/>
        </a:spcBef>
        <a:spcAft>
          <a:spcPts val="0"/>
        </a:spcAft>
        <a:buClrTx/>
        <a:buSzTx/>
        <a:buFontTx/>
        <a:buNone/>
        <a:defRPr sz="1800" b="0" i="0" u="none" strike="noStrike" cap="none" spc="0">
          <a:solidFill>
            <a:schemeClr val="tx1"/>
          </a:solidFill>
          <a:latin typeface="+mn-lt"/>
          <a:ea typeface="+mn-ea"/>
          <a:cs typeface="+mn-cs"/>
        </a:defRPr>
      </a:lvl2pPr>
      <a:lvl3pPr marL="0" marR="0" indent="914400" algn="ctr" defTabSz="584200">
        <a:lnSpc>
          <a:spcPct val="100000"/>
        </a:lnSpc>
        <a:spcBef>
          <a:spcPts val="0"/>
        </a:spcBef>
        <a:spcAft>
          <a:spcPts val="0"/>
        </a:spcAft>
        <a:buClrTx/>
        <a:buSzTx/>
        <a:buFontTx/>
        <a:buNone/>
        <a:defRPr sz="1800" b="0" i="0" u="none" strike="noStrike" cap="none" spc="0">
          <a:solidFill>
            <a:schemeClr val="tx1"/>
          </a:solidFill>
          <a:latin typeface="+mn-lt"/>
          <a:ea typeface="+mn-ea"/>
          <a:cs typeface="+mn-cs"/>
        </a:defRPr>
      </a:lvl3pPr>
      <a:lvl4pPr marL="0" marR="0" indent="1371600" algn="ctr" defTabSz="584200">
        <a:lnSpc>
          <a:spcPct val="100000"/>
        </a:lnSpc>
        <a:spcBef>
          <a:spcPts val="0"/>
        </a:spcBef>
        <a:spcAft>
          <a:spcPts val="0"/>
        </a:spcAft>
        <a:buClrTx/>
        <a:buSzTx/>
        <a:buFontTx/>
        <a:buNone/>
        <a:defRPr sz="1800" b="0" i="0" u="none" strike="noStrike" cap="none" spc="0">
          <a:solidFill>
            <a:schemeClr val="tx1"/>
          </a:solidFill>
          <a:latin typeface="+mn-lt"/>
          <a:ea typeface="+mn-ea"/>
          <a:cs typeface="+mn-cs"/>
        </a:defRPr>
      </a:lvl4pPr>
      <a:lvl5pPr marL="0" marR="0" indent="1828800" algn="ctr" defTabSz="584200">
        <a:lnSpc>
          <a:spcPct val="100000"/>
        </a:lnSpc>
        <a:spcBef>
          <a:spcPts val="0"/>
        </a:spcBef>
        <a:spcAft>
          <a:spcPts val="0"/>
        </a:spcAft>
        <a:buClrTx/>
        <a:buSzTx/>
        <a:buFontTx/>
        <a:buNone/>
        <a:defRPr sz="1800" b="0" i="0" u="none" strike="noStrike" cap="none" spc="0">
          <a:solidFill>
            <a:schemeClr val="tx1"/>
          </a:solidFill>
          <a:latin typeface="+mn-lt"/>
          <a:ea typeface="+mn-ea"/>
          <a:cs typeface="+mn-cs"/>
        </a:defRPr>
      </a:lvl5pPr>
      <a:lvl6pPr marL="0" marR="0" indent="2286000" algn="ctr" defTabSz="584200">
        <a:lnSpc>
          <a:spcPct val="100000"/>
        </a:lnSpc>
        <a:spcBef>
          <a:spcPts val="0"/>
        </a:spcBef>
        <a:spcAft>
          <a:spcPts val="0"/>
        </a:spcAft>
        <a:buClrTx/>
        <a:buSzTx/>
        <a:buFontTx/>
        <a:buNone/>
        <a:defRPr sz="1800" b="0" i="0" u="none" strike="noStrike" cap="none" spc="0">
          <a:solidFill>
            <a:schemeClr val="tx1"/>
          </a:solidFill>
          <a:latin typeface="+mn-lt"/>
          <a:ea typeface="+mn-ea"/>
          <a:cs typeface="+mn-cs"/>
        </a:defRPr>
      </a:lvl6pPr>
      <a:lvl7pPr marL="0" marR="0" indent="2743200" algn="ctr" defTabSz="584200">
        <a:lnSpc>
          <a:spcPct val="100000"/>
        </a:lnSpc>
        <a:spcBef>
          <a:spcPts val="0"/>
        </a:spcBef>
        <a:spcAft>
          <a:spcPts val="0"/>
        </a:spcAft>
        <a:buClrTx/>
        <a:buSzTx/>
        <a:buFontTx/>
        <a:buNone/>
        <a:defRPr sz="1800" b="0" i="0" u="none" strike="noStrike" cap="none" spc="0">
          <a:solidFill>
            <a:schemeClr val="tx1"/>
          </a:solidFill>
          <a:latin typeface="+mn-lt"/>
          <a:ea typeface="+mn-ea"/>
          <a:cs typeface="+mn-cs"/>
        </a:defRPr>
      </a:lvl7pPr>
      <a:lvl8pPr marL="0" marR="0" indent="3200400" algn="ctr" defTabSz="584200">
        <a:lnSpc>
          <a:spcPct val="100000"/>
        </a:lnSpc>
        <a:spcBef>
          <a:spcPts val="0"/>
        </a:spcBef>
        <a:spcAft>
          <a:spcPts val="0"/>
        </a:spcAft>
        <a:buClrTx/>
        <a:buSzTx/>
        <a:buFontTx/>
        <a:buNone/>
        <a:defRPr sz="1800" b="0" i="0" u="none" strike="noStrike" cap="none" spc="0">
          <a:solidFill>
            <a:schemeClr val="tx1"/>
          </a:solidFill>
          <a:latin typeface="+mn-lt"/>
          <a:ea typeface="+mn-ea"/>
          <a:cs typeface="+mn-cs"/>
        </a:defRPr>
      </a:lvl8pPr>
      <a:lvl9pPr marL="0" marR="0" indent="3657600" algn="ctr" defTabSz="584200">
        <a:lnSpc>
          <a:spcPct val="100000"/>
        </a:lnSpc>
        <a:spcBef>
          <a:spcPts val="0"/>
        </a:spcBef>
        <a:spcAft>
          <a:spcPts val="0"/>
        </a:spcAft>
        <a:buClrTx/>
        <a:buSzTx/>
        <a:buFontTx/>
        <a:buNone/>
        <a:defRPr sz="1800" b="0" i="0" u="none" strike="noStrike" cap="none" spc="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jp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github.com/averemee-si/oracdc" TargetMode="External"/><Relationship Id="rId3" Type="http://schemas.openxmlformats.org/officeDocument/2006/relationships/hyperlink" Target="https://www.symmetricds.org/" TargetMode="External"/><Relationship Id="rId4" Type="http://schemas.openxmlformats.org/officeDocument/2006/relationships/hyperlink" Target="https://debezium.io/documentation/reference/stable/connectors/oracle.html" TargetMode="Externa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ora2pg.darold.net/documentation.html" TargetMode="External"/><Relationship Id="rId3" Type="http://schemas.openxmlformats.org/officeDocument/2006/relationships/hyperlink" Target="https://github.com/antlr/antlr4" TargetMode="Externa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habr.com/ru/company/postgrespro/blog/683748" TargetMode="External"/><Relationship Id="rId3" Type="http://schemas.openxmlformats.org/officeDocument/2006/relationships/hyperlink" Target="https://habr.com/ru/company/postgrespro/blog/683764" TargetMode="Externa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46" name="Название…"/>
          <p:cNvSpPr txBox="1"/>
          <p:nvPr/>
        </p:nvSpPr>
        <p:spPr bwMode="auto">
          <a:xfrm>
            <a:off x="1750329" y="2545443"/>
            <a:ext cx="16218944" cy="4710211"/>
          </a:xfrm>
          <a:prstGeom prst="rect">
            <a:avLst/>
          </a:prstGeom>
          <a:ln w="12700">
            <a:miter lim="400000"/>
          </a:ln>
        </p:spPr>
        <p:txBody>
          <a:bodyPr wrap="none" lIns="50800" tIns="50800" rIns="50800" bIns="50800" anchor="ctr">
            <a:spAutoFit/>
          </a:bodyPr>
          <a:lstStyle/>
          <a:p>
            <a:pPr algn="l">
              <a:lnSpc>
                <a:spcPct val="90000"/>
              </a:lnSpc>
              <a:defRPr sz="14700" b="1">
                <a:solidFill>
                  <a:srgbClr val="000000"/>
                </a:solidFill>
              </a:defRPr>
            </a:pPr>
            <a:r>
              <a:rPr lang="ru-RU" sz="11200"/>
              <a:t>Миграция с</a:t>
            </a:r>
            <a:r>
              <a:rPr lang="ru-RU" sz="11200"/>
              <a:t> </a:t>
            </a:r>
            <a:r>
              <a:rPr lang="en-US" sz="11200"/>
              <a:t>Oracle </a:t>
            </a:r>
            <a:endParaRPr sz="11200"/>
          </a:p>
          <a:p>
            <a:pPr algn="l">
              <a:lnSpc>
                <a:spcPct val="90000"/>
              </a:lnSpc>
              <a:defRPr sz="14700" b="1">
                <a:solidFill>
                  <a:srgbClr val="000000"/>
                </a:solidFill>
              </a:defRPr>
            </a:pPr>
            <a:r>
              <a:rPr lang="ru-RU" sz="11200"/>
              <a:t>на</a:t>
            </a:r>
            <a:r>
              <a:rPr lang="en-US" sz="11200"/>
              <a:t> PostgreSQL: </a:t>
            </a:r>
            <a:r>
              <a:rPr lang="ru-RU" sz="11200"/>
              <a:t>разбор</a:t>
            </a:r>
            <a:endParaRPr sz="11200"/>
          </a:p>
          <a:p>
            <a:pPr algn="l">
              <a:lnSpc>
                <a:spcPct val="90000"/>
              </a:lnSpc>
              <a:defRPr sz="14700" b="1">
                <a:solidFill>
                  <a:srgbClr val="000000"/>
                </a:solidFill>
              </a:defRPr>
            </a:pPr>
            <a:r>
              <a:rPr lang="ru-RU" sz="11200"/>
              <a:t>интересных случаев</a:t>
            </a:r>
            <a:r>
              <a:rPr lang="ru-RU" sz="11200"/>
              <a:t> </a:t>
            </a:r>
            <a:endParaRPr/>
          </a:p>
        </p:txBody>
      </p:sp>
      <p:sp>
        <p:nvSpPr>
          <p:cNvPr id="147" name="Семенов Владимир…"/>
          <p:cNvSpPr txBox="1"/>
          <p:nvPr/>
        </p:nvSpPr>
        <p:spPr bwMode="auto">
          <a:xfrm>
            <a:off x="1775729" y="9404384"/>
            <a:ext cx="3196362" cy="726475"/>
          </a:xfrm>
          <a:prstGeom prst="rect">
            <a:avLst/>
          </a:prstGeom>
          <a:ln w="12700">
            <a:miter lim="400000"/>
          </a:ln>
        </p:spPr>
        <p:txBody>
          <a:bodyPr wrap="none" lIns="50800" tIns="50800" rIns="50800" bIns="50800" anchor="ctr">
            <a:spAutoFit/>
          </a:bodyPr>
          <a:lstStyle/>
          <a:p>
            <a:pPr algn="l">
              <a:defRPr sz="4100">
                <a:solidFill>
                  <a:srgbClr val="000000"/>
                </a:solidFill>
              </a:defRPr>
            </a:pPr>
            <a:r>
              <a:rPr lang="ru-RU"/>
              <a:t>Петров Пётр</a:t>
            </a:r>
            <a:endParaRPr/>
          </a:p>
        </p:txBody>
      </p:sp>
      <p:sp>
        <p:nvSpPr>
          <p:cNvPr id="148" name="20 июня"/>
          <p:cNvSpPr txBox="1"/>
          <p:nvPr/>
        </p:nvSpPr>
        <p:spPr bwMode="auto">
          <a:xfrm>
            <a:off x="21429776" y="1348602"/>
            <a:ext cx="1620597" cy="573178"/>
          </a:xfrm>
          <a:prstGeom prst="rect">
            <a:avLst/>
          </a:prstGeom>
          <a:ln w="12700">
            <a:miter lim="400000"/>
          </a:ln>
        </p:spPr>
        <p:txBody>
          <a:bodyPr wrap="none" lIns="50800" tIns="50800" rIns="50800" bIns="50800" anchor="ctr">
            <a:spAutoFit/>
          </a:bodyPr>
          <a:lstStyle>
            <a:lvl1pPr algn="r">
              <a:defRPr sz="3100">
                <a:solidFill>
                  <a:srgbClr val="FFFFFF"/>
                </a:solidFill>
              </a:defRPr>
            </a:lvl1pPr>
          </a:lstStyle>
          <a:p>
            <a:pPr>
              <a:defRPr/>
            </a:pPr>
            <a:r>
              <a:rPr/>
              <a:t>20 июня</a:t>
            </a:r>
            <a:endParaRPr/>
          </a:p>
        </p:txBody>
      </p:sp>
      <p:sp>
        <p:nvSpPr>
          <p:cNvPr id="149" name="PGMeetup.NN"/>
          <p:cNvSpPr txBox="1"/>
          <p:nvPr/>
        </p:nvSpPr>
        <p:spPr bwMode="auto">
          <a:xfrm>
            <a:off x="17442411" y="2133036"/>
            <a:ext cx="5799665" cy="918200"/>
          </a:xfrm>
          <a:prstGeom prst="rect">
            <a:avLst/>
          </a:prstGeom>
          <a:ln w="12700">
            <a:miter lim="400000"/>
          </a:ln>
        </p:spPr>
        <p:txBody>
          <a:bodyPr wrap="none" lIns="50800" tIns="50800" rIns="50800" bIns="50800" anchor="ctr">
            <a:spAutoFit/>
          </a:bodyPr>
          <a:lstStyle>
            <a:lvl1pPr>
              <a:defRPr sz="5300">
                <a:solidFill>
                  <a:srgbClr val="000000"/>
                </a:solidFill>
                <a:latin typeface="Epilogue Bold"/>
                <a:ea typeface="Epilogue Bold"/>
                <a:cs typeface="Epilogue Bold"/>
              </a:defRPr>
            </a:lvl1pPr>
          </a:lstStyle>
          <a:p>
            <a:pPr>
              <a:defRPr/>
            </a:pPr>
            <a:r>
              <a:rPr/>
              <a:t>PG</a:t>
            </a:r>
            <a:r>
              <a:rPr lang="en-US"/>
              <a:t>Meetup</a:t>
            </a:r>
            <a:r>
              <a:rPr/>
              <a:t>.</a:t>
            </a:r>
            <a:r>
              <a:rPr lang="ru-RU"/>
              <a:t>Барнаул</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558282207" name="Lorem ipsum dolor sit amet, consectetuer adipiscing elit, sed diam nonummy nibh euismod tincidunt ut laoreet dolore magna aliquam erat volutpat. Ut wisi enim ad minim veniam, quis nostrud exerci tation ullamcorper suscipit lobortis nisl ut aliquip ex ea "/>
          <p:cNvSpPr txBox="1"/>
          <p:nvPr/>
        </p:nvSpPr>
        <p:spPr bwMode="auto">
          <a:xfrm flipH="0" flipV="0">
            <a:off x="1661851" y="5254568"/>
            <a:ext cx="13895552" cy="4911409"/>
          </a:xfrm>
          <a:prstGeom prst="rect">
            <a:avLst/>
          </a:prstGeom>
          <a:ln w="12700">
            <a:miter lim="400000"/>
          </a:ln>
        </p:spPr>
        <p:txBody>
          <a:bodyPr lIns="50799" tIns="50799" rIns="50799" bIns="50799" anchor="ctr">
            <a:spAutoFit/>
          </a:bodyPr>
          <a:lstStyle>
            <a:lvl1pPr algn="l">
              <a:defRPr sz="2000">
                <a:solidFill>
                  <a:srgbClr val="000000"/>
                </a:solidFill>
              </a:defRPr>
            </a:lvl1pPr>
          </a:lstStyle>
          <a:p>
            <a:pPr>
              <a:lnSpc>
                <a:spcPct val="150000"/>
              </a:lnSpc>
              <a:buFont typeface="+mj-lt"/>
              <a:buAutoNum type="arabicPeriod"/>
              <a:defRPr/>
            </a:pPr>
            <a:r>
              <a:rPr lang="ru-RU" sz="3500" b="0" i="0" u="none" strike="noStrike" cap="none" spc="0">
                <a:ln>
                  <a:noFill/>
                </a:ln>
                <a:solidFill>
                  <a:srgbClr val="000000"/>
                </a:solidFill>
                <a:latin typeface="Times New Roman"/>
                <a:ea typeface="Times New Roman"/>
                <a:cs typeface="Times New Roman"/>
              </a:rPr>
              <a:t>Декларативное секционирование типа </a:t>
            </a:r>
            <a:r>
              <a:rPr lang="en-US" sz="3500" b="0" i="0" u="none" strike="noStrike" cap="none" spc="0">
                <a:ln>
                  <a:noFill/>
                </a:ln>
                <a:solidFill>
                  <a:srgbClr val="000000"/>
                </a:solidFill>
                <a:latin typeface="Times New Roman"/>
                <a:ea typeface="Times New Roman"/>
                <a:cs typeface="Times New Roman"/>
              </a:rPr>
              <a:t>HASH, LIST, RANGE</a:t>
            </a:r>
            <a:r>
              <a:rPr lang="en-US" sz="3500" b="0" i="0" u="none" strike="noStrike" cap="none" spc="0">
                <a:ln>
                  <a:noFill/>
                </a:ln>
                <a:solidFill>
                  <a:srgbClr val="000000"/>
                </a:solidFill>
                <a:latin typeface="Times New Roman"/>
                <a:ea typeface="Times New Roman"/>
                <a:cs typeface="Times New Roman"/>
              </a:rPr>
              <a:t>.</a:t>
            </a:r>
            <a:endParaRPr sz="3500">
              <a:latin typeface="Times New Roman"/>
              <a:cs typeface="Times New Roman"/>
            </a:endParaRPr>
          </a:p>
          <a:p>
            <a:pPr>
              <a:lnSpc>
                <a:spcPct val="150000"/>
              </a:lnSpc>
              <a:buFont typeface="+mj-lt"/>
              <a:buAutoNum type="arabicPeriod"/>
              <a:defRPr/>
            </a:pPr>
            <a:r>
              <a:rPr lang="ru-RU" sz="3500" b="0" i="0" u="none" strike="noStrike" cap="none" spc="0">
                <a:ln>
                  <a:noFill/>
                </a:ln>
                <a:solidFill>
                  <a:srgbClr val="000000"/>
                </a:solidFill>
                <a:latin typeface="Times New Roman"/>
                <a:ea typeface="Times New Roman"/>
                <a:cs typeface="Times New Roman"/>
              </a:rPr>
              <a:t>Многоуровневое локальное секционирование</a:t>
            </a:r>
            <a:r>
              <a:rPr lang="en-US" sz="3500" b="0" i="0" u="none" strike="noStrike" cap="none" spc="0">
                <a:ln>
                  <a:noFill/>
                </a:ln>
                <a:solidFill>
                  <a:srgbClr val="000000"/>
                </a:solidFill>
                <a:latin typeface="+mn-lt"/>
                <a:ea typeface="+mn-ea"/>
                <a:cs typeface="+mn-cs"/>
              </a:rPr>
              <a:t>.</a:t>
            </a:r>
            <a:endParaRPr sz="3500"/>
          </a:p>
          <a:p>
            <a:pPr>
              <a:lnSpc>
                <a:spcPct val="150000"/>
              </a:lnSpc>
              <a:buFont typeface="+mj-lt"/>
              <a:buAutoNum type="arabicPeriod"/>
              <a:defRPr/>
            </a:pPr>
            <a:r>
              <a:rPr lang="ru-RU" sz="3500" b="0" i="0" u="none" strike="noStrike" cap="none" spc="0">
                <a:ln>
                  <a:noFill/>
                </a:ln>
                <a:solidFill>
                  <a:srgbClr val="000000"/>
                </a:solidFill>
                <a:latin typeface="Times New Roman"/>
                <a:ea typeface="Times New Roman"/>
                <a:cs typeface="Times New Roman"/>
              </a:rPr>
              <a:t>Отсечение секций во время планирования и выполнения запроса</a:t>
            </a:r>
            <a:r>
              <a:rPr lang="en-US" sz="3500" b="0" i="0" u="none" strike="noStrike" cap="none" spc="0">
                <a:ln>
                  <a:noFill/>
                </a:ln>
                <a:solidFill>
                  <a:srgbClr val="000000"/>
                </a:solidFill>
                <a:latin typeface="+mn-lt"/>
                <a:ea typeface="+mn-ea"/>
                <a:cs typeface="+mn-cs"/>
              </a:rPr>
              <a:t>.</a:t>
            </a:r>
            <a:endParaRPr sz="3500"/>
          </a:p>
          <a:p>
            <a:pPr>
              <a:lnSpc>
                <a:spcPct val="150000"/>
              </a:lnSpc>
              <a:buFont typeface="+mj-lt"/>
              <a:buAutoNum type="arabicPeriod"/>
              <a:defRPr/>
            </a:pPr>
            <a:r>
              <a:rPr lang="ru-RU" sz="3500" b="0" i="0" u="none" strike="noStrike" cap="none" spc="0">
                <a:ln>
                  <a:noFill/>
                </a:ln>
                <a:solidFill>
                  <a:srgbClr val="000000"/>
                </a:solidFill>
                <a:latin typeface="Times New Roman"/>
                <a:ea typeface="Times New Roman"/>
                <a:cs typeface="Times New Roman"/>
              </a:rPr>
              <a:t>Автоматическое распределение строк по секциям на основе ключа секционирования</a:t>
            </a:r>
            <a:r>
              <a:rPr lang="en-US" sz="3500" b="0" i="0" u="none" strike="noStrike" cap="none" spc="0">
                <a:ln>
                  <a:noFill/>
                </a:ln>
                <a:solidFill>
                  <a:srgbClr val="000000"/>
                </a:solidFill>
                <a:latin typeface="Times New Roman"/>
                <a:ea typeface="Times New Roman"/>
                <a:cs typeface="Times New Roman"/>
              </a:rPr>
              <a:t>.</a:t>
            </a:r>
            <a:endParaRPr lang="ru-RU" sz="3500" b="0" i="0" u="none" strike="noStrike" cap="none" spc="0">
              <a:ln>
                <a:noFill/>
              </a:ln>
              <a:solidFill>
                <a:srgbClr val="000000"/>
              </a:solidFill>
              <a:latin typeface="Times New Roman"/>
              <a:cs typeface="Times New Roman"/>
            </a:endParaRPr>
          </a:p>
          <a:p>
            <a:pPr>
              <a:lnSpc>
                <a:spcPct val="150000"/>
              </a:lnSpc>
              <a:buFont typeface="+mj-lt"/>
              <a:buAutoNum type="arabicPeriod"/>
              <a:defRPr/>
            </a:pPr>
            <a:r>
              <a:rPr lang="ru-RU" sz="3500" b="0" i="0" u="none" strike="noStrike" cap="none" spc="0">
                <a:ln>
                  <a:noFill/>
                </a:ln>
                <a:solidFill>
                  <a:srgbClr val="000000"/>
                </a:solidFill>
                <a:latin typeface="Times New Roman"/>
                <a:ea typeface="Times New Roman"/>
                <a:cs typeface="Times New Roman"/>
              </a:rPr>
              <a:t>Создание внешних ключей </a:t>
            </a:r>
            <a:r>
              <a:rPr lang="ru-RU" sz="3500" b="0" i="0" u="none" strike="noStrike" cap="none" spc="0">
                <a:ln>
                  <a:noFill/>
                </a:ln>
                <a:solidFill>
                  <a:srgbClr val="000000"/>
                </a:solidFill>
                <a:latin typeface="Times New Roman"/>
                <a:ea typeface="Times New Roman"/>
                <a:cs typeface="Times New Roman"/>
              </a:rPr>
              <a:t>(с 12-ой версии)</a:t>
            </a:r>
            <a:r>
              <a:rPr sz="3500"/>
              <a:t>.</a:t>
            </a:r>
            <a:endParaRPr sz="3500"/>
          </a:p>
        </p:txBody>
      </p:sp>
      <p:sp>
        <p:nvSpPr>
          <p:cNvPr id="1039313406" name="PGMeetup.NN"/>
          <p:cNvSpPr txBox="1"/>
          <p:nvPr/>
        </p:nvSpPr>
        <p:spPr bwMode="auto">
          <a:xfrm>
            <a:off x="1661851" y="1306608"/>
            <a:ext cx="5645774" cy="918199"/>
          </a:xfrm>
          <a:prstGeom prst="rect">
            <a:avLst/>
          </a:prstGeom>
          <a:ln w="12700">
            <a:miter lim="400000"/>
          </a:ln>
        </p:spPr>
        <p:txBody>
          <a:bodyPr wrap="none" lIns="50799" tIns="50799" rIns="50799" bIns="50799" anchor="ctr">
            <a:spAutoFit/>
          </a:bodyPr>
          <a:lstStyle>
            <a:lvl1pPr>
              <a:defRPr sz="5300">
                <a:solidFill>
                  <a:srgbClr val="000000"/>
                </a:solidFill>
                <a:latin typeface="Epilogue Bold"/>
                <a:ea typeface="Epilogue Bold"/>
                <a:cs typeface="Epilogue Bold"/>
              </a:defRPr>
            </a:lvl1pPr>
          </a:lstStyle>
          <a:p>
            <a:pPr>
              <a:defRPr/>
            </a:pPr>
            <a:r>
              <a:rPr/>
              <a:t>PG</a:t>
            </a:r>
            <a:r>
              <a:rPr lang="en-US"/>
              <a:t>Meetup</a:t>
            </a:r>
            <a:r>
              <a:rPr/>
              <a:t>.</a:t>
            </a:r>
            <a:r>
              <a:rPr lang="ru-RU"/>
              <a:t>Барнаул</a:t>
            </a:r>
            <a:endParaRPr/>
          </a:p>
        </p:txBody>
      </p:sp>
      <p:sp>
        <p:nvSpPr>
          <p:cNvPr id="2146575523" name="Образец заголовка"/>
          <p:cNvSpPr txBox="1"/>
          <p:nvPr/>
        </p:nvSpPr>
        <p:spPr bwMode="auto">
          <a:xfrm>
            <a:off x="1661851" y="4242011"/>
            <a:ext cx="12805786"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chemeClr val="bg1">
                    <a:lumMod val="50000"/>
                  </a:schemeClr>
                </a:solidFill>
                <a:latin typeface="Helvetica Neue"/>
                <a:ea typeface="Helvetica Neue"/>
                <a:cs typeface="Helvetica Neue"/>
              </a:rPr>
              <a:t>Поддерживаемые особенности в </a:t>
            </a:r>
            <a:r>
              <a:rPr lang="en-US" sz="5000" b="0" i="0" u="none" strike="noStrike" cap="none" spc="0">
                <a:ln>
                  <a:noFill/>
                </a:ln>
                <a:solidFill>
                  <a:schemeClr val="bg1">
                    <a:lumMod val="50000"/>
                  </a:schemeClr>
                </a:solidFill>
                <a:latin typeface="Helvetica Neue"/>
                <a:ea typeface="Helvetica Neue"/>
                <a:cs typeface="Helvetica Neue"/>
              </a:rPr>
              <a:t>Postgres</a:t>
            </a:r>
            <a:endParaRPr sz="4000">
              <a:solidFill>
                <a:srgbClr val="FF9900"/>
              </a:solidFill>
            </a:endParaRPr>
          </a:p>
        </p:txBody>
      </p:sp>
      <p:sp>
        <p:nvSpPr>
          <p:cNvPr id="92117412" name="Образец заголовка"/>
          <p:cNvSpPr txBox="1"/>
          <p:nvPr/>
        </p:nvSpPr>
        <p:spPr bwMode="auto">
          <a:xfrm>
            <a:off x="1661851" y="2932876"/>
            <a:ext cx="12802222"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rgbClr val="FF9900"/>
                </a:solidFill>
                <a:latin typeface="Helvetica Neue"/>
                <a:ea typeface="Helvetica Neue"/>
                <a:cs typeface="Helvetica Neue"/>
              </a:rPr>
              <a:t>Секционирование</a:t>
            </a:r>
            <a:endParaRPr sz="4000">
              <a:solidFill>
                <a:srgbClr val="FF9900"/>
              </a:solidFil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007428137" name="Lorem ipsum dolor sit amet, consectetuer adipiscing elit, sed diam nonummy nibh euismod tincidunt ut laoreet dolore magna aliquam erat volutpat. Ut wisi enim ad minim veniam, quis nostrud exerci tation ullamcorper suscipit lobortis nisl ut aliquip ex ea "/>
          <p:cNvSpPr txBox="1"/>
          <p:nvPr/>
        </p:nvSpPr>
        <p:spPr bwMode="auto">
          <a:xfrm flipH="0" flipV="0">
            <a:off x="1661851" y="5154058"/>
            <a:ext cx="13893788" cy="6007135"/>
          </a:xfrm>
          <a:prstGeom prst="rect">
            <a:avLst/>
          </a:prstGeom>
          <a:ln w="12700">
            <a:miter lim="400000"/>
          </a:ln>
        </p:spPr>
        <p:txBody>
          <a:bodyPr lIns="50799" tIns="50799" rIns="50799" bIns="50799" anchor="ctr">
            <a:spAutoFit/>
          </a:bodyPr>
          <a:lstStyle>
            <a:lvl1pPr algn="l">
              <a:defRPr sz="2000">
                <a:solidFill>
                  <a:srgbClr val="000000"/>
                </a:solidFill>
              </a:defRPr>
            </a:lvl1pPr>
          </a:lstStyle>
          <a:p>
            <a:pPr>
              <a:lnSpc>
                <a:spcPct val="150000"/>
              </a:lnSpc>
              <a:buFont typeface="+mj-lt"/>
              <a:buAutoNum type="arabicPeriod"/>
              <a:defRPr/>
            </a:pPr>
            <a:r>
              <a:rPr lang="ru-RU" sz="3500" b="0" i="0" u="none" strike="noStrike" cap="none" spc="0">
                <a:ln>
                  <a:noFill/>
                </a:ln>
                <a:solidFill>
                  <a:srgbClr val="000000"/>
                </a:solidFill>
                <a:latin typeface="Times New Roman"/>
                <a:ea typeface="Times New Roman"/>
                <a:cs typeface="Times New Roman"/>
              </a:rPr>
              <a:t>Отсутствие автоматического создания секций при добавлении новых данных в </a:t>
            </a:r>
            <a:r>
              <a:rPr lang="en-US" sz="3500" b="0" i="0" u="none" strike="noStrike" cap="none" spc="0">
                <a:ln>
                  <a:noFill/>
                </a:ln>
                <a:solidFill>
                  <a:srgbClr val="000000"/>
                </a:solidFill>
                <a:latin typeface="Times New Roman"/>
                <a:ea typeface="Times New Roman"/>
                <a:cs typeface="Times New Roman"/>
              </a:rPr>
              <a:t>RANGE </a:t>
            </a:r>
            <a:r>
              <a:rPr lang="ru-RU" sz="3500" b="0" i="0" u="none" strike="noStrike" cap="none" spc="0">
                <a:ln>
                  <a:noFill/>
                </a:ln>
                <a:solidFill>
                  <a:srgbClr val="000000"/>
                </a:solidFill>
                <a:latin typeface="Times New Roman"/>
                <a:ea typeface="Times New Roman"/>
                <a:cs typeface="Times New Roman"/>
              </a:rPr>
              <a:t>и </a:t>
            </a:r>
            <a:r>
              <a:rPr lang="en-US" sz="3500" b="0" i="0" u="none" strike="noStrike" cap="none" spc="0">
                <a:ln>
                  <a:noFill/>
                </a:ln>
                <a:solidFill>
                  <a:srgbClr val="000000"/>
                </a:solidFill>
                <a:latin typeface="Times New Roman"/>
                <a:ea typeface="Times New Roman"/>
                <a:cs typeface="Times New Roman"/>
              </a:rPr>
              <a:t>LIST</a:t>
            </a:r>
            <a:r>
              <a:rPr lang="ru-RU" sz="3500" b="0" i="0" u="none" strike="noStrike" cap="none" spc="0">
                <a:ln>
                  <a:noFill/>
                </a:ln>
                <a:solidFill>
                  <a:srgbClr val="000000"/>
                </a:solidFill>
                <a:latin typeface="Times New Roman"/>
                <a:ea typeface="Times New Roman"/>
                <a:cs typeface="Times New Roman"/>
              </a:rPr>
              <a:t>.</a:t>
            </a:r>
            <a:endParaRPr sz="3500">
              <a:latin typeface="Times New Roman"/>
              <a:cs typeface="Times New Roman"/>
            </a:endParaRPr>
          </a:p>
          <a:p>
            <a:pPr>
              <a:lnSpc>
                <a:spcPct val="150000"/>
              </a:lnSpc>
              <a:buFont typeface="+mj-lt"/>
              <a:buAutoNum type="arabicPeriod"/>
              <a:defRPr/>
            </a:pPr>
            <a:r>
              <a:rPr lang="ru-RU" sz="3500" b="0" i="0" u="none" strike="noStrike" cap="none" spc="0">
                <a:ln>
                  <a:noFill/>
                </a:ln>
                <a:solidFill>
                  <a:srgbClr val="000000"/>
                </a:solidFill>
                <a:latin typeface="Times New Roman"/>
                <a:ea typeface="Times New Roman"/>
                <a:cs typeface="Times New Roman"/>
              </a:rPr>
              <a:t>Отсутствие </a:t>
            </a:r>
            <a:r>
              <a:rPr lang="en-US" sz="3500" b="0" i="0" u="none" strike="noStrike" cap="none" spc="0">
                <a:ln>
                  <a:noFill/>
                </a:ln>
                <a:solidFill>
                  <a:srgbClr val="000000"/>
                </a:solidFill>
                <a:latin typeface="Times New Roman"/>
                <a:ea typeface="Times New Roman"/>
                <a:cs typeface="Times New Roman"/>
              </a:rPr>
              <a:t>subpartition</a:t>
            </a:r>
            <a:r>
              <a:rPr lang="en-US" sz="3500" b="0" i="0" u="none" strike="noStrike" cap="none" spc="0">
                <a:ln>
                  <a:noFill/>
                </a:ln>
                <a:solidFill>
                  <a:srgbClr val="000000"/>
                </a:solidFill>
                <a:latin typeface="Times New Roman"/>
                <a:ea typeface="Times New Roman"/>
                <a:cs typeface="Times New Roman"/>
              </a:rPr>
              <a:t> template</a:t>
            </a:r>
            <a:r>
              <a:rPr lang="ru-RU" sz="3500" b="0" i="0" u="none" strike="noStrike" cap="none" spc="0">
                <a:ln>
                  <a:noFill/>
                </a:ln>
                <a:solidFill>
                  <a:srgbClr val="000000"/>
                </a:solidFill>
                <a:latin typeface="Times New Roman"/>
                <a:ea typeface="Times New Roman"/>
                <a:cs typeface="Times New Roman"/>
              </a:rPr>
              <a:t>.</a:t>
            </a:r>
            <a:endParaRPr sz="3500">
              <a:latin typeface="Times New Roman"/>
              <a:cs typeface="Times New Roman"/>
            </a:endParaRPr>
          </a:p>
          <a:p>
            <a:pPr>
              <a:lnSpc>
                <a:spcPct val="150000"/>
              </a:lnSpc>
              <a:buFont typeface="+mj-lt"/>
              <a:buAutoNum type="arabicPeriod"/>
              <a:defRPr/>
            </a:pPr>
            <a:r>
              <a:rPr lang="ru-RU" sz="3500" b="0" i="0" u="none" strike="noStrike" cap="none" spc="0">
                <a:ln>
                  <a:noFill/>
                </a:ln>
                <a:solidFill>
                  <a:srgbClr val="000000"/>
                </a:solidFill>
                <a:latin typeface="Times New Roman"/>
                <a:ea typeface="Times New Roman"/>
                <a:cs typeface="Times New Roman"/>
              </a:rPr>
              <a:t>Не поддерживаются глобальные индексы.</a:t>
            </a:r>
            <a:endParaRPr sz="3500"/>
          </a:p>
          <a:p>
            <a:pPr>
              <a:lnSpc>
                <a:spcPct val="150000"/>
              </a:lnSpc>
              <a:buFont typeface="+mj-lt"/>
              <a:buAutoNum type="arabicPeriod"/>
              <a:defRPr/>
            </a:pPr>
            <a:r>
              <a:rPr lang="ru-RU" sz="3500" b="0" i="0" u="none" strike="noStrike" cap="none" spc="0">
                <a:ln>
                  <a:noFill/>
                </a:ln>
                <a:solidFill>
                  <a:srgbClr val="000000"/>
                </a:solidFill>
                <a:latin typeface="Times New Roman"/>
                <a:ea typeface="Times New Roman"/>
                <a:cs typeface="Times New Roman"/>
              </a:rPr>
              <a:t>Не поддерживается секционирование по виртуальному столбцу.</a:t>
            </a:r>
            <a:endParaRPr sz="3500"/>
          </a:p>
          <a:p>
            <a:pPr>
              <a:lnSpc>
                <a:spcPct val="150000"/>
              </a:lnSpc>
              <a:buFont typeface="+mj-lt"/>
              <a:buAutoNum type="arabicPeriod"/>
              <a:defRPr/>
            </a:pPr>
            <a:r>
              <a:rPr lang="ru-RU" sz="3500" b="0" i="0" u="none" strike="noStrike" cap="none" spc="0">
                <a:ln>
                  <a:noFill/>
                </a:ln>
                <a:solidFill>
                  <a:srgbClr val="000000"/>
                </a:solidFill>
                <a:latin typeface="Times New Roman"/>
                <a:ea typeface="Times New Roman"/>
                <a:cs typeface="Times New Roman"/>
              </a:rPr>
              <a:t>Ключ секционирования должен быть частью первичного ключа или уникального индекса.</a:t>
            </a:r>
            <a:endParaRPr sz="3500"/>
          </a:p>
          <a:p>
            <a:pPr>
              <a:defRPr/>
            </a:pPr>
            <a:endParaRPr/>
          </a:p>
        </p:txBody>
      </p:sp>
      <p:sp>
        <p:nvSpPr>
          <p:cNvPr id="1534839965" name="PGMeetup.NN"/>
          <p:cNvSpPr txBox="1"/>
          <p:nvPr/>
        </p:nvSpPr>
        <p:spPr bwMode="auto">
          <a:xfrm>
            <a:off x="1661851" y="1306608"/>
            <a:ext cx="5645774" cy="918199"/>
          </a:xfrm>
          <a:prstGeom prst="rect">
            <a:avLst/>
          </a:prstGeom>
          <a:ln w="12700">
            <a:miter lim="400000"/>
          </a:ln>
        </p:spPr>
        <p:txBody>
          <a:bodyPr wrap="none" lIns="50799" tIns="50799" rIns="50799" bIns="50799" anchor="ctr">
            <a:spAutoFit/>
          </a:bodyPr>
          <a:lstStyle>
            <a:lvl1pPr>
              <a:defRPr sz="5300">
                <a:solidFill>
                  <a:srgbClr val="000000"/>
                </a:solidFill>
                <a:latin typeface="Epilogue Bold"/>
                <a:ea typeface="Epilogue Bold"/>
                <a:cs typeface="Epilogue Bold"/>
              </a:defRPr>
            </a:lvl1pPr>
          </a:lstStyle>
          <a:p>
            <a:pPr>
              <a:defRPr/>
            </a:pPr>
            <a:r>
              <a:rPr/>
              <a:t>PG</a:t>
            </a:r>
            <a:r>
              <a:rPr lang="en-US"/>
              <a:t>Meetup</a:t>
            </a:r>
            <a:r>
              <a:rPr/>
              <a:t>.</a:t>
            </a:r>
            <a:r>
              <a:rPr lang="ru-RU"/>
              <a:t>Барнаул</a:t>
            </a:r>
            <a:endParaRPr/>
          </a:p>
        </p:txBody>
      </p:sp>
      <p:sp>
        <p:nvSpPr>
          <p:cNvPr id="1696036531" name="Образец заголовка"/>
          <p:cNvSpPr txBox="1"/>
          <p:nvPr/>
        </p:nvSpPr>
        <p:spPr bwMode="auto">
          <a:xfrm>
            <a:off x="1661851" y="4241921"/>
            <a:ext cx="12805606"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chemeClr val="bg1">
                    <a:lumMod val="50000"/>
                  </a:schemeClr>
                </a:solidFill>
                <a:latin typeface="Helvetica Neue"/>
                <a:ea typeface="Helvetica Neue"/>
                <a:cs typeface="Helvetica Neue"/>
              </a:rPr>
              <a:t>Ограничения</a:t>
            </a:r>
            <a:r>
              <a:rPr lang="en-US" sz="5000" b="0" i="0" u="none" strike="noStrike" cap="none" spc="0">
                <a:ln>
                  <a:noFill/>
                </a:ln>
                <a:solidFill>
                  <a:schemeClr val="bg1">
                    <a:lumMod val="50000"/>
                  </a:schemeClr>
                </a:solidFill>
                <a:latin typeface="Helvetica Neue"/>
                <a:ea typeface="Helvetica Neue"/>
                <a:cs typeface="Helvetica Neue"/>
              </a:rPr>
              <a:t> </a:t>
            </a:r>
            <a:r>
              <a:rPr lang="ru-RU" sz="5000" b="0" i="0" u="none" strike="noStrike" cap="none" spc="0">
                <a:ln>
                  <a:noFill/>
                </a:ln>
                <a:solidFill>
                  <a:schemeClr val="bg1">
                    <a:lumMod val="50000"/>
                  </a:schemeClr>
                </a:solidFill>
                <a:latin typeface="Helvetica Neue"/>
                <a:ea typeface="Helvetica Neue"/>
                <a:cs typeface="Helvetica Neue"/>
              </a:rPr>
              <a:t>в СУБД </a:t>
            </a:r>
            <a:r>
              <a:rPr lang="en-US" sz="5000" b="0" i="0" u="none" strike="noStrike" cap="none" spc="0">
                <a:ln>
                  <a:noFill/>
                </a:ln>
                <a:solidFill>
                  <a:schemeClr val="bg1">
                    <a:lumMod val="50000"/>
                  </a:schemeClr>
                </a:solidFill>
                <a:latin typeface="Helvetica Neue"/>
                <a:ea typeface="Helvetica Neue"/>
                <a:cs typeface="Helvetica Neue"/>
              </a:rPr>
              <a:t>Postgres</a:t>
            </a:r>
            <a:endParaRPr sz="4000">
              <a:solidFill>
                <a:srgbClr val="FF9900"/>
              </a:solidFill>
            </a:endParaRPr>
          </a:p>
        </p:txBody>
      </p:sp>
      <p:sp>
        <p:nvSpPr>
          <p:cNvPr id="1928650390" name="Образец заголовка"/>
          <p:cNvSpPr txBox="1"/>
          <p:nvPr/>
        </p:nvSpPr>
        <p:spPr bwMode="auto">
          <a:xfrm>
            <a:off x="1661851" y="2932876"/>
            <a:ext cx="12802222"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rgbClr val="FF9900"/>
                </a:solidFill>
                <a:latin typeface="Helvetica Neue"/>
                <a:ea typeface="Helvetica Neue"/>
                <a:cs typeface="Helvetica Neue"/>
              </a:rPr>
              <a:t>Секционирование</a:t>
            </a:r>
            <a:endParaRPr sz="4000">
              <a:solidFill>
                <a:srgbClr val="FF9900"/>
              </a:solidFil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950282885" name="Lorem ipsum dolor sit amet, consectetuer adipiscing elit, sed diam nonummy nibh euismod tincidunt ut laoreet dolore magna aliquam erat volutpat. Ut wisi enim ad minim veniam, quis nostrud exerci tation ullamcorper suscipit lobortis nisl ut aliquip ex ea "/>
          <p:cNvSpPr txBox="1"/>
          <p:nvPr/>
        </p:nvSpPr>
        <p:spPr bwMode="auto">
          <a:xfrm flipH="0" flipV="0">
            <a:off x="1587146" y="5711782"/>
            <a:ext cx="20193618" cy="6441475"/>
          </a:xfrm>
          <a:prstGeom prst="rect">
            <a:avLst/>
          </a:prstGeom>
          <a:ln w="12700">
            <a:miter lim="400000"/>
          </a:ln>
        </p:spPr>
        <p:txBody>
          <a:bodyPr lIns="50799" tIns="50799" rIns="50799" bIns="50799" anchor="ctr">
            <a:spAutoFit/>
          </a:bodyPr>
          <a:lstStyle>
            <a:lvl1pPr algn="l">
              <a:defRPr sz="2000">
                <a:solidFill>
                  <a:srgbClr val="000000"/>
                </a:solidFill>
              </a:defRPr>
            </a:lvl1pPr>
          </a:lstStyle>
          <a:p>
            <a:pPr>
              <a:defRPr/>
            </a:pPr>
            <a:r>
              <a:rPr sz="2600" b="1" i="0" u="none">
                <a:solidFill>
                  <a:srgbClr val="0000FF"/>
                </a:solidFill>
                <a:latin typeface="Courier New"/>
                <a:ea typeface="Courier New"/>
                <a:cs typeface="Courier New"/>
              </a:rPr>
              <a:t>CREATE</a:t>
            </a:r>
            <a:r>
              <a:rPr sz="2600" b="0" i="0" u="none">
                <a:solidFill>
                  <a:srgbClr val="000000"/>
                </a:solidFill>
                <a:latin typeface="Courier New"/>
                <a:ea typeface="Courier New"/>
                <a:cs typeface="Courier New"/>
              </a:rPr>
              <a:t> </a:t>
            </a:r>
            <a:r>
              <a:rPr sz="2600" b="1" i="0" u="none">
                <a:solidFill>
                  <a:srgbClr val="0000FF"/>
                </a:solidFill>
                <a:latin typeface="Courier New"/>
                <a:ea typeface="Courier New"/>
                <a:cs typeface="Courier New"/>
              </a:rPr>
              <a:t>TABLE</a:t>
            </a:r>
            <a:r>
              <a:rPr sz="2600" b="0" i="0" u="none">
                <a:solidFill>
                  <a:srgbClr val="000000"/>
                </a:solidFill>
                <a:latin typeface="Courier New"/>
                <a:ea typeface="Courier New"/>
                <a:cs typeface="Courier New"/>
              </a:rPr>
              <a:t> </a:t>
            </a:r>
            <a:r>
              <a:rPr sz="2600" b="0" i="0" u="none">
                <a:solidFill>
                  <a:srgbClr val="000000"/>
                </a:solidFill>
                <a:latin typeface="Courier New"/>
                <a:ea typeface="Courier New"/>
                <a:cs typeface="Courier New"/>
              </a:rPr>
              <a:t>subpart_test</a:t>
            </a:r>
            <a:r>
              <a:rPr sz="2600" b="0" i="0" u="none">
                <a:solidFill>
                  <a:srgbClr val="000000"/>
                </a:solidFill>
                <a:latin typeface="Courier New"/>
                <a:ea typeface="Courier New"/>
                <a:cs typeface="Courier New"/>
              </a:rPr>
              <a:t> </a:t>
            </a:r>
            <a:r>
              <a:rPr sz="2600" b="1" i="0" u="none">
                <a:solidFill>
                  <a:srgbClr val="000080"/>
                </a:solidFill>
                <a:latin typeface="Courier New"/>
                <a:ea typeface="Courier New"/>
                <a:cs typeface="Courier New"/>
              </a:rPr>
              <a:t>(</a:t>
            </a:r>
            <a:br>
              <a:rPr sz="2600" b="0" i="0" u="none">
                <a:solidFill>
                  <a:srgbClr val="000000"/>
                </a:solidFill>
                <a:latin typeface="Courier New"/>
                <a:ea typeface="Courier New"/>
                <a:cs typeface="Courier New"/>
              </a:rPr>
            </a:br>
            <a:endParaRPr sz="2600" b="0" i="0" u="none">
              <a:solidFill>
                <a:srgbClr val="000000"/>
              </a:solidFill>
              <a:latin typeface="Courier New"/>
              <a:ea typeface="Courier New"/>
              <a:cs typeface="Courier New"/>
            </a:endParaRPr>
          </a:p>
          <a:p>
            <a:pPr>
              <a:defRPr/>
            </a:pPr>
            <a:r>
              <a:rPr sz="2600" b="0" i="0" u="none">
                <a:solidFill>
                  <a:srgbClr val="000000"/>
                </a:solidFill>
                <a:latin typeface="Courier New"/>
                <a:ea typeface="Courier New"/>
                <a:cs typeface="Courier New"/>
              </a:rPr>
              <a:t>  </a:t>
            </a:r>
            <a:r>
              <a:rPr sz="2600" b="0" i="0" u="none">
                <a:solidFill>
                  <a:srgbClr val="000000"/>
                </a:solidFill>
                <a:latin typeface="Courier New"/>
                <a:ea typeface="Courier New"/>
                <a:cs typeface="Courier New"/>
              </a:rPr>
              <a:t>id</a:t>
            </a:r>
            <a:r>
              <a:rPr sz="2600" b="0" i="0" u="none">
                <a:solidFill>
                  <a:srgbClr val="000000"/>
                </a:solidFill>
                <a:latin typeface="Courier New"/>
                <a:ea typeface="Courier New"/>
                <a:cs typeface="Courier New"/>
              </a:rPr>
              <a:t> </a:t>
            </a:r>
            <a:r>
              <a:rPr sz="2600" b="0" i="0" u="none">
                <a:solidFill>
                  <a:srgbClr val="800080"/>
                </a:solidFill>
                <a:latin typeface="Courier New"/>
                <a:ea typeface="Courier New"/>
                <a:cs typeface="Courier New"/>
              </a:rPr>
              <a:t>NUMBER</a:t>
            </a:r>
            <a:r>
              <a:rPr sz="2600" b="1" i="0" u="none">
                <a:solidFill>
                  <a:srgbClr val="000080"/>
                </a:solidFill>
                <a:latin typeface="Courier New"/>
                <a:ea typeface="Courier New"/>
                <a:cs typeface="Courier New"/>
              </a:rPr>
              <a:t>,</a:t>
            </a:r>
            <a:br>
              <a:rPr sz="2600" b="0" i="0" u="none">
                <a:solidFill>
                  <a:srgbClr val="000000"/>
                </a:solidFill>
                <a:latin typeface="Courier New"/>
                <a:ea typeface="Courier New"/>
                <a:cs typeface="Courier New"/>
              </a:rPr>
            </a:br>
            <a:endParaRPr sz="2600" b="0" i="0" u="none">
              <a:solidFill>
                <a:srgbClr val="000000"/>
              </a:solidFill>
              <a:latin typeface="Courier New"/>
              <a:ea typeface="Courier New"/>
              <a:cs typeface="Courier New"/>
            </a:endParaRPr>
          </a:p>
          <a:p>
            <a:pPr>
              <a:defRPr/>
            </a:pPr>
            <a:r>
              <a:rPr sz="2600" b="0" i="0" u="none">
                <a:solidFill>
                  <a:srgbClr val="000000"/>
                </a:solidFill>
                <a:latin typeface="Courier New"/>
                <a:ea typeface="Courier New"/>
                <a:cs typeface="Courier New"/>
              </a:rPr>
              <a:t>  </a:t>
            </a:r>
            <a:r>
              <a:rPr sz="2600" b="0" i="0" u="none">
                <a:solidFill>
                  <a:srgbClr val="000000"/>
                </a:solidFill>
                <a:latin typeface="Courier New"/>
                <a:ea typeface="Courier New"/>
                <a:cs typeface="Courier New"/>
              </a:rPr>
              <a:t>dt</a:t>
            </a:r>
            <a:r>
              <a:rPr sz="2600" b="0" i="0" u="none">
                <a:solidFill>
                  <a:srgbClr val="000000"/>
                </a:solidFill>
                <a:latin typeface="Courier New"/>
                <a:ea typeface="Courier New"/>
                <a:cs typeface="Courier New"/>
              </a:rPr>
              <a:t> </a:t>
            </a:r>
            <a:r>
              <a:rPr sz="2600" b="0" i="0" u="none">
                <a:solidFill>
                  <a:srgbClr val="800080"/>
                </a:solidFill>
                <a:latin typeface="Courier New"/>
                <a:ea typeface="Courier New"/>
                <a:cs typeface="Courier New"/>
              </a:rPr>
              <a:t>DATE</a:t>
            </a:r>
            <a:endParaRPr sz="2600" b="0" i="0" u="none">
              <a:solidFill>
                <a:srgbClr val="800080"/>
              </a:solidFill>
              <a:latin typeface="Courier New"/>
              <a:ea typeface="Courier New"/>
              <a:cs typeface="Courier New"/>
            </a:endParaRPr>
          </a:p>
          <a:p>
            <a:pPr>
              <a:defRPr/>
            </a:pPr>
            <a:r>
              <a:rPr sz="2600" b="1" i="0" u="none">
                <a:solidFill>
                  <a:srgbClr val="000080"/>
                </a:solidFill>
                <a:latin typeface="Courier New"/>
                <a:ea typeface="Courier New"/>
                <a:cs typeface="Courier New"/>
              </a:rPr>
              <a:t>)</a:t>
            </a:r>
            <a:endParaRPr sz="2600" b="1" i="0" u="none">
              <a:solidFill>
                <a:srgbClr val="000080"/>
              </a:solidFill>
              <a:latin typeface="Courier New"/>
              <a:ea typeface="Courier New"/>
              <a:cs typeface="Courier New"/>
            </a:endParaRPr>
          </a:p>
          <a:p>
            <a:pPr>
              <a:defRPr/>
            </a:pPr>
            <a:r>
              <a:rPr sz="2600" b="1" i="0" u="none">
                <a:solidFill>
                  <a:srgbClr val="0000FF"/>
                </a:solidFill>
                <a:latin typeface="Courier New"/>
                <a:ea typeface="Courier New"/>
                <a:cs typeface="Courier New"/>
              </a:rPr>
              <a:t>PARTITION</a:t>
            </a:r>
            <a:r>
              <a:rPr sz="2600" b="0" i="0" u="none">
                <a:solidFill>
                  <a:srgbClr val="000000"/>
                </a:solidFill>
                <a:latin typeface="Courier New"/>
                <a:ea typeface="Courier New"/>
                <a:cs typeface="Courier New"/>
              </a:rPr>
              <a:t> </a:t>
            </a:r>
            <a:r>
              <a:rPr sz="2600" b="1" i="0" u="none">
                <a:solidFill>
                  <a:srgbClr val="0000FF"/>
                </a:solidFill>
                <a:latin typeface="Courier New"/>
                <a:ea typeface="Courier New"/>
                <a:cs typeface="Courier New"/>
              </a:rPr>
              <a:t>BY</a:t>
            </a:r>
            <a:r>
              <a:rPr sz="2600" b="0" i="0" u="none">
                <a:solidFill>
                  <a:srgbClr val="000000"/>
                </a:solidFill>
                <a:latin typeface="Courier New"/>
                <a:ea typeface="Courier New"/>
                <a:cs typeface="Courier New"/>
              </a:rPr>
              <a:t> </a:t>
            </a:r>
            <a:r>
              <a:rPr sz="2600" b="1" i="0" u="none">
                <a:solidFill>
                  <a:srgbClr val="0000FF"/>
                </a:solidFill>
                <a:latin typeface="Courier New"/>
                <a:ea typeface="Courier New"/>
                <a:cs typeface="Courier New"/>
              </a:rPr>
              <a:t>RANGE</a:t>
            </a:r>
            <a:r>
              <a:rPr sz="2600" b="1" i="0" u="none">
                <a:solidFill>
                  <a:srgbClr val="000080"/>
                </a:solidFill>
                <a:latin typeface="Courier New"/>
                <a:ea typeface="Courier New"/>
                <a:cs typeface="Courier New"/>
              </a:rPr>
              <a:t>(</a:t>
            </a:r>
            <a:r>
              <a:rPr sz="2600" b="0" i="0" u="none">
                <a:solidFill>
                  <a:srgbClr val="000000"/>
                </a:solidFill>
                <a:latin typeface="Courier New"/>
                <a:ea typeface="Courier New"/>
                <a:cs typeface="Courier New"/>
              </a:rPr>
              <a:t>id</a:t>
            </a:r>
            <a:r>
              <a:rPr sz="2600" b="1" i="0" u="none">
                <a:solidFill>
                  <a:srgbClr val="000080"/>
                </a:solidFill>
                <a:latin typeface="Courier New"/>
                <a:ea typeface="Courier New"/>
                <a:cs typeface="Courier New"/>
              </a:rPr>
              <a:t>)</a:t>
            </a:r>
            <a:endParaRPr sz="2600" b="1" i="0" u="none">
              <a:solidFill>
                <a:srgbClr val="000080"/>
              </a:solidFill>
              <a:latin typeface="Courier New"/>
              <a:ea typeface="Courier New"/>
              <a:cs typeface="Courier New"/>
            </a:endParaRPr>
          </a:p>
          <a:p>
            <a:pPr>
              <a:defRPr/>
            </a:pPr>
            <a:r>
              <a:rPr sz="2600" b="0" i="0" u="none">
                <a:solidFill>
                  <a:srgbClr val="800080"/>
                </a:solidFill>
                <a:latin typeface="Courier New"/>
                <a:ea typeface="Courier New"/>
                <a:cs typeface="Courier New"/>
              </a:rPr>
              <a:t>INTERVAL</a:t>
            </a:r>
            <a:r>
              <a:rPr sz="2600" b="0" i="0" u="none">
                <a:solidFill>
                  <a:srgbClr val="000000"/>
                </a:solidFill>
                <a:latin typeface="Courier New"/>
                <a:ea typeface="Courier New"/>
                <a:cs typeface="Courier New"/>
              </a:rPr>
              <a:t> </a:t>
            </a:r>
            <a:r>
              <a:rPr sz="2600" b="1" i="0" u="none">
                <a:solidFill>
                  <a:srgbClr val="000080"/>
                </a:solidFill>
                <a:latin typeface="Courier New"/>
                <a:ea typeface="Courier New"/>
                <a:cs typeface="Courier New"/>
              </a:rPr>
              <a:t>(</a:t>
            </a:r>
            <a:r>
              <a:rPr sz="2600" b="0" i="0" u="none">
                <a:solidFill>
                  <a:srgbClr val="FF8000"/>
                </a:solidFill>
                <a:latin typeface="Courier New"/>
                <a:ea typeface="Courier New"/>
                <a:cs typeface="Courier New"/>
              </a:rPr>
              <a:t>1</a:t>
            </a:r>
            <a:r>
              <a:rPr sz="2600" b="1" i="0" u="none">
                <a:solidFill>
                  <a:srgbClr val="000080"/>
                </a:solidFill>
                <a:latin typeface="Courier New"/>
                <a:ea typeface="Courier New"/>
                <a:cs typeface="Courier New"/>
              </a:rPr>
              <a:t>)</a:t>
            </a:r>
            <a:endParaRPr sz="2600" b="1" i="0" u="none">
              <a:solidFill>
                <a:srgbClr val="000080"/>
              </a:solidFill>
              <a:latin typeface="Courier New"/>
              <a:ea typeface="Courier New"/>
              <a:cs typeface="Courier New"/>
            </a:endParaRPr>
          </a:p>
          <a:p>
            <a:pPr>
              <a:defRPr/>
            </a:pPr>
            <a:r>
              <a:rPr sz="2600" b="0" i="0" u="none">
                <a:solidFill>
                  <a:srgbClr val="000000"/>
                </a:solidFill>
                <a:latin typeface="Courier New"/>
                <a:ea typeface="Courier New"/>
                <a:cs typeface="Courier New"/>
              </a:rPr>
              <a:t>SUBPARTITION</a:t>
            </a:r>
            <a:r>
              <a:rPr sz="2600" b="0" i="0" u="none">
                <a:solidFill>
                  <a:srgbClr val="000000"/>
                </a:solidFill>
                <a:latin typeface="Courier New"/>
                <a:ea typeface="Courier New"/>
                <a:cs typeface="Courier New"/>
              </a:rPr>
              <a:t> </a:t>
            </a:r>
            <a:r>
              <a:rPr sz="2600" b="1" i="0" u="none">
                <a:solidFill>
                  <a:srgbClr val="0000FF"/>
                </a:solidFill>
                <a:latin typeface="Courier New"/>
                <a:ea typeface="Courier New"/>
                <a:cs typeface="Courier New"/>
              </a:rPr>
              <a:t>BY</a:t>
            </a:r>
            <a:r>
              <a:rPr sz="2600" b="0" i="0" u="none">
                <a:solidFill>
                  <a:srgbClr val="000000"/>
                </a:solidFill>
                <a:latin typeface="Courier New"/>
                <a:ea typeface="Courier New"/>
                <a:cs typeface="Courier New"/>
              </a:rPr>
              <a:t> </a:t>
            </a:r>
            <a:r>
              <a:rPr sz="2600" b="1" i="0" u="none">
                <a:solidFill>
                  <a:srgbClr val="0000FF"/>
                </a:solidFill>
                <a:latin typeface="Courier New"/>
                <a:ea typeface="Courier New"/>
                <a:cs typeface="Courier New"/>
              </a:rPr>
              <a:t>RANGE</a:t>
            </a:r>
            <a:r>
              <a:rPr sz="2600" b="1" i="0" u="none">
                <a:solidFill>
                  <a:srgbClr val="000080"/>
                </a:solidFill>
                <a:latin typeface="Courier New"/>
                <a:ea typeface="Courier New"/>
                <a:cs typeface="Courier New"/>
              </a:rPr>
              <a:t>(</a:t>
            </a:r>
            <a:r>
              <a:rPr sz="2600" b="0" i="0" u="none">
                <a:solidFill>
                  <a:srgbClr val="000000"/>
                </a:solidFill>
                <a:latin typeface="Courier New"/>
                <a:ea typeface="Courier New"/>
                <a:cs typeface="Courier New"/>
              </a:rPr>
              <a:t>dt</a:t>
            </a:r>
            <a:r>
              <a:rPr sz="2600" b="1" i="0" u="none">
                <a:solidFill>
                  <a:srgbClr val="000080"/>
                </a:solidFill>
                <a:latin typeface="Courier New"/>
                <a:ea typeface="Courier New"/>
                <a:cs typeface="Courier New"/>
              </a:rPr>
              <a:t>)</a:t>
            </a:r>
            <a:endParaRPr sz="2600" b="1" i="0" u="none">
              <a:solidFill>
                <a:srgbClr val="000080"/>
              </a:solidFill>
              <a:latin typeface="Courier New"/>
              <a:ea typeface="Courier New"/>
              <a:cs typeface="Courier New"/>
            </a:endParaRPr>
          </a:p>
          <a:p>
            <a:pPr>
              <a:defRPr/>
            </a:pPr>
            <a:r>
              <a:rPr sz="2600" b="0" i="0" u="none">
                <a:solidFill>
                  <a:srgbClr val="000000"/>
                </a:solidFill>
                <a:latin typeface="Courier New"/>
                <a:ea typeface="Courier New"/>
                <a:cs typeface="Courier New"/>
              </a:rPr>
              <a:t>SUBPARTITION</a:t>
            </a:r>
            <a:r>
              <a:rPr sz="2600" b="0" i="0" u="none">
                <a:solidFill>
                  <a:srgbClr val="000000"/>
                </a:solidFill>
                <a:latin typeface="Courier New"/>
                <a:ea typeface="Courier New"/>
                <a:cs typeface="Courier New"/>
              </a:rPr>
              <a:t> </a:t>
            </a:r>
            <a:r>
              <a:rPr sz="2600" b="0" i="0" u="none">
                <a:solidFill>
                  <a:srgbClr val="000000"/>
                </a:solidFill>
                <a:latin typeface="Courier New"/>
                <a:ea typeface="Courier New"/>
                <a:cs typeface="Courier New"/>
              </a:rPr>
              <a:t>TEMPLATE</a:t>
            </a:r>
            <a:r>
              <a:rPr sz="2600" b="0" i="0" u="none">
                <a:solidFill>
                  <a:srgbClr val="000000"/>
                </a:solidFill>
                <a:latin typeface="Courier New"/>
                <a:ea typeface="Courier New"/>
                <a:cs typeface="Courier New"/>
              </a:rPr>
              <a:t> </a:t>
            </a:r>
            <a:r>
              <a:rPr sz="2600" b="1" i="0" u="none">
                <a:solidFill>
                  <a:srgbClr val="000080"/>
                </a:solidFill>
                <a:latin typeface="Courier New"/>
                <a:ea typeface="Courier New"/>
                <a:cs typeface="Courier New"/>
              </a:rPr>
              <a:t>(</a:t>
            </a:r>
            <a:endParaRPr sz="2600" b="0" i="0" u="none">
              <a:solidFill>
                <a:srgbClr val="000000"/>
              </a:solidFill>
              <a:latin typeface="Courier New"/>
              <a:ea typeface="Courier New"/>
              <a:cs typeface="Courier New"/>
            </a:endParaRPr>
          </a:p>
          <a:p>
            <a:pPr>
              <a:defRPr/>
            </a:pPr>
            <a:r>
              <a:rPr sz="2600" b="0" i="0" u="none">
                <a:solidFill>
                  <a:srgbClr val="000000"/>
                </a:solidFill>
                <a:latin typeface="Courier New"/>
                <a:ea typeface="Courier New"/>
                <a:cs typeface="Courier New"/>
              </a:rPr>
              <a:t>    SUBPARTITION</a:t>
            </a:r>
            <a:r>
              <a:rPr sz="2600" b="0" i="0" u="none">
                <a:solidFill>
                  <a:srgbClr val="000000"/>
                </a:solidFill>
                <a:latin typeface="Courier New"/>
                <a:ea typeface="Courier New"/>
                <a:cs typeface="Courier New"/>
              </a:rPr>
              <a:t> </a:t>
            </a:r>
            <a:r>
              <a:rPr sz="2600" b="0" i="0" u="none">
                <a:solidFill>
                  <a:srgbClr val="000000"/>
                </a:solidFill>
                <a:latin typeface="Courier New"/>
                <a:ea typeface="Courier New"/>
                <a:cs typeface="Courier New"/>
              </a:rPr>
              <a:t>SUBPART_BEFORE_2016</a:t>
            </a:r>
            <a:r>
              <a:rPr sz="2600" b="0" i="0" u="none">
                <a:solidFill>
                  <a:srgbClr val="000000"/>
                </a:solidFill>
                <a:latin typeface="Courier New"/>
                <a:ea typeface="Courier New"/>
                <a:cs typeface="Courier New"/>
              </a:rPr>
              <a:t> </a:t>
            </a:r>
            <a:r>
              <a:rPr sz="2600" b="1" i="0" u="none">
                <a:solidFill>
                  <a:srgbClr val="0000FF"/>
                </a:solidFill>
                <a:latin typeface="Courier New"/>
                <a:ea typeface="Courier New"/>
                <a:cs typeface="Courier New"/>
              </a:rPr>
              <a:t>VALUES</a:t>
            </a:r>
            <a:r>
              <a:rPr sz="2600" b="0" i="0" u="none">
                <a:solidFill>
                  <a:srgbClr val="000000"/>
                </a:solidFill>
                <a:latin typeface="Courier New"/>
                <a:ea typeface="Courier New"/>
                <a:cs typeface="Courier New"/>
              </a:rPr>
              <a:t> </a:t>
            </a:r>
            <a:r>
              <a:rPr sz="2600" b="1" i="0" u="none">
                <a:solidFill>
                  <a:srgbClr val="0000FF"/>
                </a:solidFill>
                <a:latin typeface="Courier New"/>
                <a:ea typeface="Courier New"/>
                <a:cs typeface="Courier New"/>
              </a:rPr>
              <a:t>LESS</a:t>
            </a:r>
            <a:r>
              <a:rPr sz="2600" b="0" i="0" u="none">
                <a:solidFill>
                  <a:srgbClr val="000000"/>
                </a:solidFill>
                <a:latin typeface="Courier New"/>
                <a:ea typeface="Courier New"/>
                <a:cs typeface="Courier New"/>
              </a:rPr>
              <a:t> </a:t>
            </a:r>
            <a:r>
              <a:rPr sz="2600" b="1" i="0" u="none">
                <a:solidFill>
                  <a:srgbClr val="0000FF"/>
                </a:solidFill>
                <a:latin typeface="Courier New"/>
                <a:ea typeface="Courier New"/>
                <a:cs typeface="Courier New"/>
              </a:rPr>
              <a:t>THAN</a:t>
            </a:r>
            <a:r>
              <a:rPr sz="2600" b="0" i="0" u="none">
                <a:solidFill>
                  <a:srgbClr val="000000"/>
                </a:solidFill>
                <a:latin typeface="Courier New"/>
                <a:ea typeface="Courier New"/>
                <a:cs typeface="Courier New"/>
              </a:rPr>
              <a:t> </a:t>
            </a:r>
            <a:r>
              <a:rPr sz="2600" b="1" i="0" u="none">
                <a:solidFill>
                  <a:srgbClr val="000080"/>
                </a:solidFill>
                <a:latin typeface="Courier New"/>
                <a:ea typeface="Courier New"/>
                <a:cs typeface="Courier New"/>
              </a:rPr>
              <a:t>(</a:t>
            </a:r>
            <a:r>
              <a:rPr sz="2600" b="1" i="0" u="none">
                <a:solidFill>
                  <a:srgbClr val="0000FF"/>
                </a:solidFill>
                <a:latin typeface="Courier New"/>
                <a:ea typeface="Courier New"/>
                <a:cs typeface="Courier New"/>
              </a:rPr>
              <a:t>TO_DATE</a:t>
            </a:r>
            <a:r>
              <a:rPr sz="2600" b="1" i="0" u="none">
                <a:solidFill>
                  <a:srgbClr val="000080"/>
                </a:solidFill>
                <a:latin typeface="Courier New"/>
                <a:ea typeface="Courier New"/>
                <a:cs typeface="Courier New"/>
              </a:rPr>
              <a:t>(</a:t>
            </a:r>
            <a:r>
              <a:rPr sz="2600" b="0" i="0" u="none">
                <a:solidFill>
                  <a:srgbClr val="808080"/>
                </a:solidFill>
                <a:latin typeface="Courier New"/>
                <a:ea typeface="Courier New"/>
                <a:cs typeface="Courier New"/>
              </a:rPr>
              <a:t>‘2016-01-01’</a:t>
            </a:r>
            <a:r>
              <a:rPr sz="2600" b="1" i="0" u="none">
                <a:solidFill>
                  <a:srgbClr val="000080"/>
                </a:solidFill>
                <a:latin typeface="Courier New"/>
                <a:ea typeface="Courier New"/>
                <a:cs typeface="Courier New"/>
              </a:rPr>
              <a:t>,</a:t>
            </a:r>
            <a:r>
              <a:rPr sz="2600" b="0" i="0" u="none">
                <a:solidFill>
                  <a:srgbClr val="000000"/>
                </a:solidFill>
                <a:latin typeface="Courier New"/>
                <a:ea typeface="Courier New"/>
                <a:cs typeface="Courier New"/>
              </a:rPr>
              <a:t> </a:t>
            </a:r>
            <a:r>
              <a:rPr sz="2600" b="0" i="0" u="none">
                <a:solidFill>
                  <a:srgbClr val="808080"/>
                </a:solidFill>
                <a:latin typeface="Courier New"/>
                <a:ea typeface="Courier New"/>
                <a:cs typeface="Courier New"/>
              </a:rPr>
              <a:t>‘YYYY-MM-DD’</a:t>
            </a:r>
            <a:r>
              <a:rPr sz="2600" b="1" i="0" u="none">
                <a:solidFill>
                  <a:srgbClr val="000080"/>
                </a:solidFill>
                <a:latin typeface="Courier New"/>
                <a:ea typeface="Courier New"/>
                <a:cs typeface="Courier New"/>
              </a:rPr>
              <a:t>)),</a:t>
            </a:r>
            <a:br>
              <a:rPr sz="2600" b="0" i="0" u="none">
                <a:solidFill>
                  <a:srgbClr val="000000"/>
                </a:solidFill>
                <a:latin typeface="Courier New"/>
                <a:ea typeface="Courier New"/>
                <a:cs typeface="Courier New"/>
              </a:rPr>
            </a:br>
            <a:endParaRPr sz="2600" b="0" i="0" u="none">
              <a:solidFill>
                <a:srgbClr val="000000"/>
              </a:solidFill>
              <a:latin typeface="Courier New"/>
              <a:ea typeface="Courier New"/>
              <a:cs typeface="Courier New"/>
            </a:endParaRPr>
          </a:p>
          <a:p>
            <a:pPr>
              <a:defRPr/>
            </a:pPr>
            <a:r>
              <a:rPr sz="2600" b="0" i="0" u="none">
                <a:solidFill>
                  <a:srgbClr val="000000"/>
                </a:solidFill>
                <a:latin typeface="Courier New"/>
                <a:ea typeface="Courier New"/>
                <a:cs typeface="Courier New"/>
              </a:rPr>
              <a:t>    </a:t>
            </a:r>
            <a:r>
              <a:rPr sz="2600" b="0" i="0" u="none">
                <a:solidFill>
                  <a:srgbClr val="000000"/>
                </a:solidFill>
                <a:latin typeface="Courier New"/>
                <a:ea typeface="Courier New"/>
                <a:cs typeface="Courier New"/>
              </a:rPr>
              <a:t>SUBPARTITION</a:t>
            </a:r>
            <a:r>
              <a:rPr sz="2600" b="0" i="0" u="none">
                <a:solidFill>
                  <a:srgbClr val="000000"/>
                </a:solidFill>
                <a:latin typeface="Courier New"/>
                <a:ea typeface="Courier New"/>
                <a:cs typeface="Courier New"/>
              </a:rPr>
              <a:t> </a:t>
            </a:r>
            <a:r>
              <a:rPr sz="2600" b="0" i="0" u="none">
                <a:solidFill>
                  <a:srgbClr val="000000"/>
                </a:solidFill>
                <a:latin typeface="Courier New"/>
                <a:ea typeface="Courier New"/>
                <a:cs typeface="Courier New"/>
              </a:rPr>
              <a:t>SUBPART_2016</a:t>
            </a:r>
            <a:r>
              <a:rPr sz="2600" b="0" i="0" u="none">
                <a:solidFill>
                  <a:srgbClr val="000000"/>
                </a:solidFill>
                <a:latin typeface="Courier New"/>
                <a:ea typeface="Courier New"/>
                <a:cs typeface="Courier New"/>
              </a:rPr>
              <a:t> </a:t>
            </a:r>
            <a:r>
              <a:rPr sz="2600" b="1" i="0" u="none">
                <a:solidFill>
                  <a:srgbClr val="0000FF"/>
                </a:solidFill>
                <a:latin typeface="Courier New"/>
                <a:ea typeface="Courier New"/>
                <a:cs typeface="Courier New"/>
              </a:rPr>
              <a:t>VALUES</a:t>
            </a:r>
            <a:r>
              <a:rPr sz="2600" b="0" i="0" u="none">
                <a:solidFill>
                  <a:srgbClr val="000000"/>
                </a:solidFill>
                <a:latin typeface="Courier New"/>
                <a:ea typeface="Courier New"/>
                <a:cs typeface="Courier New"/>
              </a:rPr>
              <a:t> </a:t>
            </a:r>
            <a:r>
              <a:rPr sz="2600" b="1" i="0" u="none">
                <a:solidFill>
                  <a:srgbClr val="0000FF"/>
                </a:solidFill>
                <a:latin typeface="Courier New"/>
                <a:ea typeface="Courier New"/>
                <a:cs typeface="Courier New"/>
              </a:rPr>
              <a:t>LESS</a:t>
            </a:r>
            <a:r>
              <a:rPr sz="2600" b="0" i="0" u="none">
                <a:solidFill>
                  <a:srgbClr val="000000"/>
                </a:solidFill>
                <a:latin typeface="Courier New"/>
                <a:ea typeface="Courier New"/>
                <a:cs typeface="Courier New"/>
              </a:rPr>
              <a:t> </a:t>
            </a:r>
            <a:r>
              <a:rPr sz="2600" b="1" i="0" u="none">
                <a:solidFill>
                  <a:srgbClr val="0000FF"/>
                </a:solidFill>
                <a:latin typeface="Courier New"/>
                <a:ea typeface="Courier New"/>
                <a:cs typeface="Courier New"/>
              </a:rPr>
              <a:t>THAN</a:t>
            </a:r>
            <a:r>
              <a:rPr sz="2600" b="0" i="0" u="none">
                <a:solidFill>
                  <a:srgbClr val="000000"/>
                </a:solidFill>
                <a:latin typeface="Courier New"/>
                <a:ea typeface="Courier New"/>
                <a:cs typeface="Courier New"/>
              </a:rPr>
              <a:t> </a:t>
            </a:r>
            <a:r>
              <a:rPr sz="2600" b="1" i="0" u="none">
                <a:solidFill>
                  <a:srgbClr val="000080"/>
                </a:solidFill>
                <a:latin typeface="Courier New"/>
                <a:ea typeface="Courier New"/>
                <a:cs typeface="Courier New"/>
              </a:rPr>
              <a:t>(</a:t>
            </a:r>
            <a:r>
              <a:rPr sz="2600" b="1" i="0" u="none">
                <a:solidFill>
                  <a:srgbClr val="0000FF"/>
                </a:solidFill>
                <a:latin typeface="Courier New"/>
                <a:ea typeface="Courier New"/>
                <a:cs typeface="Courier New"/>
              </a:rPr>
              <a:t>TO_DATE</a:t>
            </a:r>
            <a:r>
              <a:rPr sz="2600" b="1" i="0" u="none">
                <a:solidFill>
                  <a:srgbClr val="000080"/>
                </a:solidFill>
                <a:latin typeface="Courier New"/>
                <a:ea typeface="Courier New"/>
                <a:cs typeface="Courier New"/>
              </a:rPr>
              <a:t>(</a:t>
            </a:r>
            <a:r>
              <a:rPr sz="2600" b="0" i="0" u="none">
                <a:solidFill>
                  <a:srgbClr val="808080"/>
                </a:solidFill>
                <a:latin typeface="Courier New"/>
                <a:ea typeface="Courier New"/>
                <a:cs typeface="Courier New"/>
              </a:rPr>
              <a:t>‘2017-01-01’</a:t>
            </a:r>
            <a:r>
              <a:rPr sz="2600" b="1" i="0" u="none">
                <a:solidFill>
                  <a:srgbClr val="000080"/>
                </a:solidFill>
                <a:latin typeface="Courier New"/>
                <a:ea typeface="Courier New"/>
                <a:cs typeface="Courier New"/>
              </a:rPr>
              <a:t>,</a:t>
            </a:r>
            <a:r>
              <a:rPr sz="2600" b="0" i="0" u="none">
                <a:solidFill>
                  <a:srgbClr val="000000"/>
                </a:solidFill>
                <a:latin typeface="Courier New"/>
                <a:ea typeface="Courier New"/>
                <a:cs typeface="Courier New"/>
              </a:rPr>
              <a:t> </a:t>
            </a:r>
            <a:r>
              <a:rPr sz="2600" b="0" i="0" u="none">
                <a:solidFill>
                  <a:srgbClr val="808080"/>
                </a:solidFill>
                <a:latin typeface="Courier New"/>
                <a:ea typeface="Courier New"/>
                <a:cs typeface="Courier New"/>
              </a:rPr>
              <a:t>‘YYYY-MM-DD’</a:t>
            </a:r>
            <a:r>
              <a:rPr sz="2600" b="1" i="0" u="none">
                <a:solidFill>
                  <a:srgbClr val="000080"/>
                </a:solidFill>
                <a:latin typeface="Courier New"/>
                <a:ea typeface="Courier New"/>
                <a:cs typeface="Courier New"/>
              </a:rPr>
              <a:t>)),</a:t>
            </a:r>
            <a:br>
              <a:rPr sz="2600" b="0" i="0" u="none">
                <a:solidFill>
                  <a:srgbClr val="000000"/>
                </a:solidFill>
                <a:latin typeface="Courier New"/>
                <a:ea typeface="Courier New"/>
                <a:cs typeface="Courier New"/>
              </a:rPr>
            </a:br>
            <a:endParaRPr sz="2600" b="0" i="0" u="none">
              <a:solidFill>
                <a:srgbClr val="000000"/>
              </a:solidFill>
              <a:latin typeface="Courier New"/>
              <a:ea typeface="Courier New"/>
              <a:cs typeface="Courier New"/>
            </a:endParaRPr>
          </a:p>
          <a:p>
            <a:pPr>
              <a:defRPr/>
            </a:pPr>
            <a:r>
              <a:rPr sz="2600" b="0" i="0" u="none">
                <a:solidFill>
                  <a:srgbClr val="000000"/>
                </a:solidFill>
                <a:latin typeface="Courier New"/>
                <a:ea typeface="Courier New"/>
                <a:cs typeface="Courier New"/>
              </a:rPr>
              <a:t>    </a:t>
            </a:r>
            <a:r>
              <a:rPr sz="2600" b="0" i="0" u="none">
                <a:solidFill>
                  <a:srgbClr val="000000"/>
                </a:solidFill>
                <a:latin typeface="Courier New"/>
                <a:ea typeface="Courier New"/>
                <a:cs typeface="Courier New"/>
              </a:rPr>
              <a:t>SUBPARTITION</a:t>
            </a:r>
            <a:r>
              <a:rPr sz="2600" b="0" i="0" u="none">
                <a:solidFill>
                  <a:srgbClr val="000000"/>
                </a:solidFill>
                <a:latin typeface="Courier New"/>
                <a:ea typeface="Courier New"/>
                <a:cs typeface="Courier New"/>
              </a:rPr>
              <a:t> </a:t>
            </a:r>
            <a:r>
              <a:rPr sz="2600" b="0" i="0" u="none">
                <a:solidFill>
                  <a:srgbClr val="000000"/>
                </a:solidFill>
                <a:latin typeface="Courier New"/>
                <a:ea typeface="Courier New"/>
                <a:cs typeface="Courier New"/>
              </a:rPr>
              <a:t>SUBPART_2017</a:t>
            </a:r>
            <a:r>
              <a:rPr sz="2600" b="0" i="0" u="none">
                <a:solidFill>
                  <a:srgbClr val="000000"/>
                </a:solidFill>
                <a:latin typeface="Courier New"/>
                <a:ea typeface="Courier New"/>
                <a:cs typeface="Courier New"/>
              </a:rPr>
              <a:t> </a:t>
            </a:r>
            <a:r>
              <a:rPr sz="2600" b="1" i="0" u="none">
                <a:solidFill>
                  <a:srgbClr val="0000FF"/>
                </a:solidFill>
                <a:latin typeface="Courier New"/>
                <a:ea typeface="Courier New"/>
                <a:cs typeface="Courier New"/>
              </a:rPr>
              <a:t>VALUES</a:t>
            </a:r>
            <a:r>
              <a:rPr sz="2600" b="0" i="0" u="none">
                <a:solidFill>
                  <a:srgbClr val="000000"/>
                </a:solidFill>
                <a:latin typeface="Courier New"/>
                <a:ea typeface="Courier New"/>
                <a:cs typeface="Courier New"/>
              </a:rPr>
              <a:t> </a:t>
            </a:r>
            <a:r>
              <a:rPr sz="2600" b="1" i="0" u="none">
                <a:solidFill>
                  <a:srgbClr val="0000FF"/>
                </a:solidFill>
                <a:latin typeface="Courier New"/>
                <a:ea typeface="Courier New"/>
                <a:cs typeface="Courier New"/>
              </a:rPr>
              <a:t>LESS</a:t>
            </a:r>
            <a:r>
              <a:rPr sz="2600" b="0" i="0" u="none">
                <a:solidFill>
                  <a:srgbClr val="000000"/>
                </a:solidFill>
                <a:latin typeface="Courier New"/>
                <a:ea typeface="Courier New"/>
                <a:cs typeface="Courier New"/>
              </a:rPr>
              <a:t> </a:t>
            </a:r>
            <a:r>
              <a:rPr sz="2600" b="1" i="0" u="none">
                <a:solidFill>
                  <a:srgbClr val="0000FF"/>
                </a:solidFill>
                <a:latin typeface="Courier New"/>
                <a:ea typeface="Courier New"/>
                <a:cs typeface="Courier New"/>
              </a:rPr>
              <a:t>THAN</a:t>
            </a:r>
            <a:r>
              <a:rPr sz="2600" b="0" i="0" u="none">
                <a:solidFill>
                  <a:srgbClr val="000000"/>
                </a:solidFill>
                <a:latin typeface="Courier New"/>
                <a:ea typeface="Courier New"/>
                <a:cs typeface="Courier New"/>
              </a:rPr>
              <a:t> </a:t>
            </a:r>
            <a:r>
              <a:rPr sz="2600" b="1" i="0" u="none">
                <a:solidFill>
                  <a:srgbClr val="000080"/>
                </a:solidFill>
                <a:latin typeface="Courier New"/>
                <a:ea typeface="Courier New"/>
                <a:cs typeface="Courier New"/>
              </a:rPr>
              <a:t>(</a:t>
            </a:r>
            <a:r>
              <a:rPr sz="2600" b="1" i="0" u="none">
                <a:solidFill>
                  <a:srgbClr val="0000FF"/>
                </a:solidFill>
                <a:latin typeface="Courier New"/>
                <a:ea typeface="Courier New"/>
                <a:cs typeface="Courier New"/>
              </a:rPr>
              <a:t>TO_DATE</a:t>
            </a:r>
            <a:r>
              <a:rPr sz="2600" b="1" i="0" u="none">
                <a:solidFill>
                  <a:srgbClr val="000080"/>
                </a:solidFill>
                <a:latin typeface="Courier New"/>
                <a:ea typeface="Courier New"/>
                <a:cs typeface="Courier New"/>
              </a:rPr>
              <a:t>(</a:t>
            </a:r>
            <a:r>
              <a:rPr sz="2600" b="0" i="0" u="none">
                <a:solidFill>
                  <a:srgbClr val="808080"/>
                </a:solidFill>
                <a:latin typeface="Courier New"/>
                <a:ea typeface="Courier New"/>
                <a:cs typeface="Courier New"/>
              </a:rPr>
              <a:t>‘2018-01-01’</a:t>
            </a:r>
            <a:r>
              <a:rPr sz="2600" b="1" i="0" u="none">
                <a:solidFill>
                  <a:srgbClr val="000080"/>
                </a:solidFill>
                <a:latin typeface="Courier New"/>
                <a:ea typeface="Courier New"/>
                <a:cs typeface="Courier New"/>
              </a:rPr>
              <a:t>,</a:t>
            </a:r>
            <a:r>
              <a:rPr sz="2600" b="0" i="0" u="none">
                <a:solidFill>
                  <a:srgbClr val="000000"/>
                </a:solidFill>
                <a:latin typeface="Courier New"/>
                <a:ea typeface="Courier New"/>
                <a:cs typeface="Courier New"/>
              </a:rPr>
              <a:t> </a:t>
            </a:r>
            <a:r>
              <a:rPr sz="2600" b="0" i="0" u="none">
                <a:solidFill>
                  <a:srgbClr val="808080"/>
                </a:solidFill>
                <a:latin typeface="Courier New"/>
                <a:ea typeface="Courier New"/>
                <a:cs typeface="Courier New"/>
              </a:rPr>
              <a:t>‘YYYY-MM-DD’</a:t>
            </a:r>
            <a:r>
              <a:rPr sz="2600" b="1" i="0" u="none">
                <a:solidFill>
                  <a:srgbClr val="000080"/>
                </a:solidFill>
                <a:latin typeface="Courier New"/>
                <a:ea typeface="Courier New"/>
                <a:cs typeface="Courier New"/>
              </a:rPr>
              <a:t>)),</a:t>
            </a:r>
            <a:endParaRPr sz="2600" b="0" i="0" u="none">
              <a:solidFill>
                <a:srgbClr val="000000"/>
              </a:solidFill>
              <a:latin typeface="Courier New"/>
              <a:ea typeface="Courier New"/>
              <a:cs typeface="Courier New"/>
            </a:endParaRPr>
          </a:p>
          <a:p>
            <a:pPr>
              <a:defRPr/>
            </a:pPr>
            <a:r>
              <a:rPr sz="2600" b="0" i="0" u="none">
                <a:solidFill>
                  <a:srgbClr val="000000"/>
                </a:solidFill>
                <a:latin typeface="Courier New"/>
                <a:ea typeface="Courier New"/>
                <a:cs typeface="Courier New"/>
              </a:rPr>
              <a:t>    SUBPARTITION</a:t>
            </a:r>
            <a:r>
              <a:rPr sz="2600" b="0" i="0" u="none">
                <a:solidFill>
                  <a:srgbClr val="000000"/>
                </a:solidFill>
                <a:latin typeface="Courier New"/>
                <a:ea typeface="Courier New"/>
                <a:cs typeface="Courier New"/>
              </a:rPr>
              <a:t> </a:t>
            </a:r>
            <a:r>
              <a:rPr sz="2600" b="0" i="0" u="none">
                <a:solidFill>
                  <a:srgbClr val="000000"/>
                </a:solidFill>
                <a:latin typeface="Courier New"/>
                <a:ea typeface="Courier New"/>
                <a:cs typeface="Courier New"/>
              </a:rPr>
              <a:t>SUBPART_AFTER_2017</a:t>
            </a:r>
            <a:r>
              <a:rPr sz="2600" b="0" i="0" u="none">
                <a:solidFill>
                  <a:srgbClr val="000000"/>
                </a:solidFill>
                <a:latin typeface="Courier New"/>
                <a:ea typeface="Courier New"/>
                <a:cs typeface="Courier New"/>
              </a:rPr>
              <a:t> </a:t>
            </a:r>
            <a:r>
              <a:rPr sz="2600" b="1" i="0" u="none">
                <a:solidFill>
                  <a:srgbClr val="0000FF"/>
                </a:solidFill>
                <a:latin typeface="Courier New"/>
                <a:ea typeface="Courier New"/>
                <a:cs typeface="Courier New"/>
              </a:rPr>
              <a:t>VALUES</a:t>
            </a:r>
            <a:r>
              <a:rPr sz="2600" b="0" i="0" u="none">
                <a:solidFill>
                  <a:srgbClr val="000000"/>
                </a:solidFill>
                <a:latin typeface="Courier New"/>
                <a:ea typeface="Courier New"/>
                <a:cs typeface="Courier New"/>
              </a:rPr>
              <a:t> </a:t>
            </a:r>
            <a:r>
              <a:rPr sz="2600" b="1" i="0" u="none">
                <a:solidFill>
                  <a:srgbClr val="0000FF"/>
                </a:solidFill>
                <a:latin typeface="Courier New"/>
                <a:ea typeface="Courier New"/>
                <a:cs typeface="Courier New"/>
              </a:rPr>
              <a:t>LESS</a:t>
            </a:r>
            <a:r>
              <a:rPr sz="2600" b="0" i="0" u="none">
                <a:solidFill>
                  <a:srgbClr val="000000"/>
                </a:solidFill>
                <a:latin typeface="Courier New"/>
                <a:ea typeface="Courier New"/>
                <a:cs typeface="Courier New"/>
              </a:rPr>
              <a:t> </a:t>
            </a:r>
            <a:r>
              <a:rPr sz="2600" b="1" i="0" u="none">
                <a:solidFill>
                  <a:srgbClr val="0000FF"/>
                </a:solidFill>
                <a:latin typeface="Courier New"/>
                <a:ea typeface="Courier New"/>
                <a:cs typeface="Courier New"/>
              </a:rPr>
              <a:t>THAN</a:t>
            </a:r>
            <a:r>
              <a:rPr sz="2600" b="0" i="0" u="none">
                <a:solidFill>
                  <a:srgbClr val="000000"/>
                </a:solidFill>
                <a:latin typeface="Courier New"/>
                <a:ea typeface="Courier New"/>
                <a:cs typeface="Courier New"/>
              </a:rPr>
              <a:t> </a:t>
            </a:r>
            <a:r>
              <a:rPr sz="2600" b="1" i="0" u="none">
                <a:solidFill>
                  <a:srgbClr val="000080"/>
                </a:solidFill>
                <a:latin typeface="Courier New"/>
                <a:ea typeface="Courier New"/>
                <a:cs typeface="Courier New"/>
              </a:rPr>
              <a:t>(</a:t>
            </a:r>
            <a:r>
              <a:rPr sz="2600" b="0" i="0" u="none">
                <a:solidFill>
                  <a:srgbClr val="000000"/>
                </a:solidFill>
                <a:latin typeface="Courier New"/>
                <a:ea typeface="Courier New"/>
                <a:cs typeface="Courier New"/>
              </a:rPr>
              <a:t>MAXVALUE</a:t>
            </a:r>
            <a:r>
              <a:rPr sz="2600" b="1" i="0" u="none">
                <a:solidFill>
                  <a:srgbClr val="000080"/>
                </a:solidFill>
                <a:latin typeface="Courier New"/>
                <a:ea typeface="Courier New"/>
                <a:cs typeface="Courier New"/>
              </a:rPr>
              <a:t>)</a:t>
            </a:r>
            <a:endParaRPr sz="2600" b="1" i="0" u="none">
              <a:solidFill>
                <a:srgbClr val="000080"/>
              </a:solidFill>
              <a:latin typeface="Courier New"/>
              <a:ea typeface="Courier New"/>
              <a:cs typeface="Courier New"/>
            </a:endParaRPr>
          </a:p>
          <a:p>
            <a:pPr>
              <a:defRPr/>
            </a:pPr>
            <a:r>
              <a:rPr sz="2600" b="1" i="0" u="none">
                <a:solidFill>
                  <a:srgbClr val="000080"/>
                </a:solidFill>
                <a:latin typeface="Courier New"/>
                <a:ea typeface="Courier New"/>
                <a:cs typeface="Courier New"/>
              </a:rPr>
              <a:t>)</a:t>
            </a:r>
            <a:endParaRPr sz="2600" b="1" i="0" u="none">
              <a:solidFill>
                <a:srgbClr val="000080"/>
              </a:solidFill>
              <a:latin typeface="Courier New"/>
              <a:ea typeface="Courier New"/>
              <a:cs typeface="Courier New"/>
            </a:endParaRPr>
          </a:p>
          <a:p>
            <a:pPr>
              <a:defRPr/>
            </a:pPr>
            <a:r>
              <a:rPr sz="2600" b="1" i="0" u="none">
                <a:solidFill>
                  <a:srgbClr val="000080"/>
                </a:solidFill>
                <a:latin typeface="Courier New"/>
                <a:ea typeface="Courier New"/>
                <a:cs typeface="Courier New"/>
              </a:rPr>
              <a:t>(</a:t>
            </a:r>
            <a:endParaRPr sz="2600" b="1" i="0" u="none">
              <a:solidFill>
                <a:srgbClr val="000080"/>
              </a:solidFill>
              <a:latin typeface="Courier New"/>
              <a:ea typeface="Courier New"/>
              <a:cs typeface="Courier New"/>
            </a:endParaRPr>
          </a:p>
          <a:p>
            <a:pPr>
              <a:defRPr/>
            </a:pPr>
            <a:r>
              <a:rPr sz="2600" b="1" i="0" u="none">
                <a:solidFill>
                  <a:srgbClr val="000080"/>
                </a:solidFill>
                <a:latin typeface="Courier New"/>
                <a:ea typeface="Courier New"/>
                <a:cs typeface="Courier New"/>
              </a:rPr>
              <a:t>    </a:t>
            </a:r>
            <a:r>
              <a:rPr sz="2600" b="1" i="0" u="none">
                <a:solidFill>
                  <a:srgbClr val="0000FF"/>
                </a:solidFill>
                <a:latin typeface="Courier New"/>
                <a:ea typeface="Courier New"/>
                <a:cs typeface="Courier New"/>
              </a:rPr>
              <a:t>PARTITION</a:t>
            </a:r>
            <a:r>
              <a:rPr sz="2600" b="0" i="0" u="none">
                <a:solidFill>
                  <a:srgbClr val="000000"/>
                </a:solidFill>
                <a:latin typeface="Courier New"/>
                <a:ea typeface="Courier New"/>
                <a:cs typeface="Courier New"/>
              </a:rPr>
              <a:t> </a:t>
            </a:r>
            <a:r>
              <a:rPr sz="2600" b="0" i="0" u="none">
                <a:solidFill>
                  <a:srgbClr val="000000"/>
                </a:solidFill>
                <a:latin typeface="Courier New"/>
                <a:ea typeface="Courier New"/>
                <a:cs typeface="Courier New"/>
              </a:rPr>
              <a:t>PART_1</a:t>
            </a:r>
            <a:r>
              <a:rPr sz="2600" b="0" i="0" u="none">
                <a:solidFill>
                  <a:srgbClr val="000000"/>
                </a:solidFill>
                <a:latin typeface="Courier New"/>
                <a:ea typeface="Courier New"/>
                <a:cs typeface="Courier New"/>
              </a:rPr>
              <a:t> </a:t>
            </a:r>
            <a:r>
              <a:rPr sz="2600" b="1" i="0" u="none">
                <a:solidFill>
                  <a:srgbClr val="0000FF"/>
                </a:solidFill>
                <a:latin typeface="Courier New"/>
                <a:ea typeface="Courier New"/>
                <a:cs typeface="Courier New"/>
              </a:rPr>
              <a:t>VALUES</a:t>
            </a:r>
            <a:r>
              <a:rPr sz="2600" b="0" i="0" u="none">
                <a:solidFill>
                  <a:srgbClr val="000000"/>
                </a:solidFill>
                <a:latin typeface="Courier New"/>
                <a:ea typeface="Courier New"/>
                <a:cs typeface="Courier New"/>
              </a:rPr>
              <a:t> </a:t>
            </a:r>
            <a:r>
              <a:rPr sz="2600" b="1" i="0" u="none">
                <a:solidFill>
                  <a:srgbClr val="0000FF"/>
                </a:solidFill>
                <a:latin typeface="Courier New"/>
                <a:ea typeface="Courier New"/>
                <a:cs typeface="Courier New"/>
              </a:rPr>
              <a:t>LESS</a:t>
            </a:r>
            <a:r>
              <a:rPr sz="2600" b="0" i="0" u="none">
                <a:solidFill>
                  <a:srgbClr val="000000"/>
                </a:solidFill>
                <a:latin typeface="Courier New"/>
                <a:ea typeface="Courier New"/>
                <a:cs typeface="Courier New"/>
              </a:rPr>
              <a:t> </a:t>
            </a:r>
            <a:r>
              <a:rPr sz="2600" b="1" i="0" u="none">
                <a:solidFill>
                  <a:srgbClr val="0000FF"/>
                </a:solidFill>
                <a:latin typeface="Courier New"/>
                <a:ea typeface="Courier New"/>
                <a:cs typeface="Courier New"/>
              </a:rPr>
              <a:t>THAN</a:t>
            </a:r>
            <a:r>
              <a:rPr sz="2600" b="0" i="0" u="none">
                <a:solidFill>
                  <a:srgbClr val="000000"/>
                </a:solidFill>
                <a:latin typeface="Courier New"/>
                <a:ea typeface="Courier New"/>
                <a:cs typeface="Courier New"/>
              </a:rPr>
              <a:t> </a:t>
            </a:r>
            <a:r>
              <a:rPr sz="2600" b="1" i="0" u="none">
                <a:solidFill>
                  <a:srgbClr val="000080"/>
                </a:solidFill>
                <a:latin typeface="Courier New"/>
                <a:ea typeface="Courier New"/>
                <a:cs typeface="Courier New"/>
              </a:rPr>
              <a:t>(</a:t>
            </a:r>
            <a:r>
              <a:rPr sz="2600" b="0" i="0" u="none">
                <a:solidFill>
                  <a:srgbClr val="FF8000"/>
                </a:solidFill>
                <a:latin typeface="Courier New"/>
                <a:ea typeface="Courier New"/>
                <a:cs typeface="Courier New"/>
              </a:rPr>
              <a:t>2</a:t>
            </a:r>
            <a:r>
              <a:rPr sz="2600" b="1" i="0" u="none">
                <a:solidFill>
                  <a:srgbClr val="000080"/>
                </a:solidFill>
                <a:latin typeface="Courier New"/>
                <a:ea typeface="Courier New"/>
                <a:cs typeface="Courier New"/>
              </a:rPr>
              <a:t>)</a:t>
            </a:r>
            <a:endParaRPr sz="2600" b="1" i="0" u="none">
              <a:solidFill>
                <a:srgbClr val="000080"/>
              </a:solidFill>
              <a:latin typeface="Courier New"/>
              <a:ea typeface="Courier New"/>
              <a:cs typeface="Courier New"/>
            </a:endParaRPr>
          </a:p>
          <a:p>
            <a:pPr>
              <a:defRPr/>
            </a:pPr>
            <a:r>
              <a:rPr sz="2600" b="1" i="0" u="none">
                <a:solidFill>
                  <a:srgbClr val="000080"/>
                </a:solidFill>
                <a:latin typeface="Courier New"/>
                <a:ea typeface="Courier New"/>
                <a:cs typeface="Courier New"/>
              </a:rPr>
              <a:t>);</a:t>
            </a:r>
            <a:endParaRPr sz="2600" b="1" i="0" u="none">
              <a:solidFill>
                <a:srgbClr val="000080"/>
              </a:solidFill>
              <a:latin typeface="Courier New"/>
              <a:ea typeface="Courier New"/>
              <a:cs typeface="Courier New"/>
            </a:endParaRPr>
          </a:p>
        </p:txBody>
      </p:sp>
      <p:sp>
        <p:nvSpPr>
          <p:cNvPr id="1863580802" name="PGMeetup.NN"/>
          <p:cNvSpPr txBox="1"/>
          <p:nvPr/>
        </p:nvSpPr>
        <p:spPr bwMode="auto">
          <a:xfrm>
            <a:off x="1661851" y="1306608"/>
            <a:ext cx="5645774" cy="918199"/>
          </a:xfrm>
          <a:prstGeom prst="rect">
            <a:avLst/>
          </a:prstGeom>
          <a:ln w="12700">
            <a:miter lim="400000"/>
          </a:ln>
        </p:spPr>
        <p:txBody>
          <a:bodyPr wrap="none" lIns="50799" tIns="50799" rIns="50799" bIns="50799" anchor="ctr">
            <a:spAutoFit/>
          </a:bodyPr>
          <a:lstStyle>
            <a:lvl1pPr>
              <a:defRPr sz="5300">
                <a:solidFill>
                  <a:srgbClr val="000000"/>
                </a:solidFill>
                <a:latin typeface="Epilogue Bold"/>
                <a:ea typeface="Epilogue Bold"/>
                <a:cs typeface="Epilogue Bold"/>
              </a:defRPr>
            </a:lvl1pPr>
          </a:lstStyle>
          <a:p>
            <a:pPr>
              <a:defRPr/>
            </a:pPr>
            <a:r>
              <a:rPr/>
              <a:t>PG</a:t>
            </a:r>
            <a:r>
              <a:rPr lang="en-US"/>
              <a:t>Meetup</a:t>
            </a:r>
            <a:r>
              <a:rPr/>
              <a:t>.</a:t>
            </a:r>
            <a:r>
              <a:rPr lang="ru-RU"/>
              <a:t>Барнаул</a:t>
            </a:r>
            <a:endParaRPr/>
          </a:p>
        </p:txBody>
      </p:sp>
      <p:sp>
        <p:nvSpPr>
          <p:cNvPr id="1040527646" name="Образец заголовка"/>
          <p:cNvSpPr txBox="1"/>
          <p:nvPr/>
        </p:nvSpPr>
        <p:spPr bwMode="auto">
          <a:xfrm flipH="0" flipV="0">
            <a:off x="1661850" y="4009679"/>
            <a:ext cx="12807009" cy="650273"/>
          </a:xfrm>
          <a:prstGeom prst="rect">
            <a:avLst/>
          </a:prstGeom>
          <a:ln w="12700">
            <a:miter lim="400000"/>
          </a:ln>
        </p:spPr>
        <p:txBody>
          <a:bodyPr lIns="50798" tIns="50798" rIns="50798" bIns="50798"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4000" b="0" i="0" u="none" strike="noStrike" cap="none" spc="0">
                <a:ln>
                  <a:noFill/>
                </a:ln>
                <a:solidFill>
                  <a:schemeClr val="bg1">
                    <a:lumMod val="50000"/>
                  </a:schemeClr>
                </a:solidFill>
                <a:latin typeface="Helvetica Neue"/>
                <a:ea typeface="Helvetica Neue"/>
                <a:cs typeface="Helvetica Neue"/>
              </a:rPr>
              <a:t>Пример </a:t>
            </a:r>
            <a:r>
              <a:rPr lang="en-US" sz="4000" b="0" i="0" u="none" strike="noStrike" cap="none" spc="0">
                <a:ln>
                  <a:noFill/>
                </a:ln>
                <a:solidFill>
                  <a:schemeClr val="bg1">
                    <a:lumMod val="50000"/>
                  </a:schemeClr>
                </a:solidFill>
                <a:latin typeface="Helvetica Neue"/>
                <a:ea typeface="Helvetica Neue"/>
                <a:cs typeface="Helvetica Neue"/>
              </a:rPr>
              <a:t>subpartition template </a:t>
            </a:r>
            <a:r>
              <a:rPr lang="ru-RU" sz="4000" b="0" i="0" u="none" strike="noStrike" cap="none" spc="0">
                <a:ln>
                  <a:noFill/>
                </a:ln>
                <a:solidFill>
                  <a:schemeClr val="bg1">
                    <a:lumMod val="50000"/>
                  </a:schemeClr>
                </a:solidFill>
                <a:latin typeface="Helvetica Neue"/>
                <a:ea typeface="Helvetica Neue"/>
                <a:cs typeface="Helvetica Neue"/>
              </a:rPr>
              <a:t>в СУБД </a:t>
            </a:r>
            <a:r>
              <a:rPr lang="en-US" sz="4000" b="0" i="0" u="none" strike="noStrike" cap="none" spc="0">
                <a:ln>
                  <a:noFill/>
                </a:ln>
                <a:solidFill>
                  <a:schemeClr val="bg1">
                    <a:lumMod val="50000"/>
                  </a:schemeClr>
                </a:solidFill>
                <a:latin typeface="Helvetica Neue"/>
                <a:ea typeface="Helvetica Neue"/>
                <a:cs typeface="Helvetica Neue"/>
              </a:rPr>
              <a:t>Oracle</a:t>
            </a:r>
            <a:endParaRPr sz="4000">
              <a:solidFill>
                <a:srgbClr val="FF9900"/>
              </a:solidFill>
            </a:endParaRPr>
          </a:p>
        </p:txBody>
      </p:sp>
      <p:sp>
        <p:nvSpPr>
          <p:cNvPr id="883188008" name="Образец заголовка"/>
          <p:cNvSpPr txBox="1"/>
          <p:nvPr/>
        </p:nvSpPr>
        <p:spPr bwMode="auto">
          <a:xfrm>
            <a:off x="1661851" y="2932876"/>
            <a:ext cx="12802222"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rgbClr val="FF9900"/>
                </a:solidFill>
                <a:latin typeface="Helvetica Neue"/>
                <a:ea typeface="Helvetica Neue"/>
                <a:cs typeface="Helvetica Neue"/>
              </a:rPr>
              <a:t>Секционирование</a:t>
            </a:r>
            <a:endParaRPr sz="4000">
              <a:solidFill>
                <a:srgbClr val="FF9900"/>
              </a:solidFil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064513221" name="Lorem ipsum dolor sit amet, consectetuer adipiscing elit, sed diam nonummy nibh euismod tincidunt ut laoreet dolore magna aliquam erat volutpat. Ut wisi enim ad minim veniam, quis nostrud exerci tation ullamcorper suscipit lobortis nisl ut aliquip ex ea "/>
          <p:cNvSpPr txBox="1"/>
          <p:nvPr/>
        </p:nvSpPr>
        <p:spPr bwMode="auto">
          <a:xfrm flipH="0" flipV="0">
            <a:off x="1587146" y="7176066"/>
            <a:ext cx="20194014" cy="3027715"/>
          </a:xfrm>
          <a:prstGeom prst="rect">
            <a:avLst/>
          </a:prstGeom>
          <a:ln w="12700">
            <a:miter lim="400000"/>
          </a:ln>
        </p:spPr>
        <p:txBody>
          <a:bodyPr lIns="50799" tIns="50799" rIns="50799" bIns="50799" anchor="ctr">
            <a:spAutoFit/>
          </a:bodyPr>
          <a:lstStyle>
            <a:lvl1pPr algn="l">
              <a:defRPr sz="2000">
                <a:solidFill>
                  <a:srgbClr val="000000"/>
                </a:solidFill>
              </a:defRPr>
            </a:lvl1pPr>
          </a:lstStyle>
          <a:p>
            <a:pPr>
              <a:defRPr/>
            </a:pPr>
            <a:r>
              <a:rPr sz="2400" b="1" i="0" u="none">
                <a:solidFill>
                  <a:srgbClr val="0000FF"/>
                </a:solidFill>
                <a:latin typeface="Courier New"/>
                <a:ea typeface="Courier New"/>
                <a:cs typeface="Courier New"/>
              </a:rPr>
              <a:t>INSERT</a:t>
            </a:r>
            <a:r>
              <a:rPr sz="2400" b="0" i="0" u="none">
                <a:solidFill>
                  <a:srgbClr val="000000"/>
                </a:solidFill>
                <a:latin typeface="Courier New"/>
                <a:ea typeface="Courier New"/>
                <a:cs typeface="Courier New"/>
              </a:rPr>
              <a:t> </a:t>
            </a:r>
            <a:r>
              <a:rPr sz="2400" b="1" i="0" u="none">
                <a:solidFill>
                  <a:srgbClr val="0000FF"/>
                </a:solidFill>
                <a:latin typeface="Courier New"/>
                <a:ea typeface="Courier New"/>
                <a:cs typeface="Courier New"/>
              </a:rPr>
              <a:t>INTO</a:t>
            </a:r>
            <a:r>
              <a:rPr sz="2400" b="0" i="0" u="none">
                <a:solidFill>
                  <a:srgbClr val="000000"/>
                </a:solidFill>
                <a:latin typeface="Courier New"/>
                <a:ea typeface="Courier New"/>
                <a:cs typeface="Courier New"/>
              </a:rPr>
              <a:t> </a:t>
            </a:r>
            <a:r>
              <a:rPr sz="2400" b="0" i="0" u="none">
                <a:solidFill>
                  <a:srgbClr val="000000"/>
                </a:solidFill>
                <a:latin typeface="Courier New"/>
                <a:ea typeface="Courier New"/>
                <a:cs typeface="Courier New"/>
              </a:rPr>
              <a:t>SUBPART_TEST</a:t>
            </a:r>
            <a:endParaRPr sz="2400" b="1" i="0" u="none">
              <a:solidFill>
                <a:srgbClr val="0000FF"/>
              </a:solidFill>
              <a:latin typeface="Courier New"/>
              <a:ea typeface="Courier New"/>
              <a:cs typeface="Courier New"/>
            </a:endParaRPr>
          </a:p>
          <a:p>
            <a:pPr>
              <a:defRPr/>
            </a:pPr>
            <a:r>
              <a:rPr sz="2400" b="1" i="0" u="none">
                <a:solidFill>
                  <a:srgbClr val="0000FF"/>
                </a:solidFill>
                <a:latin typeface="Courier New"/>
                <a:ea typeface="Courier New"/>
                <a:cs typeface="Courier New"/>
              </a:rPr>
              <a:t>VALUES</a:t>
            </a:r>
            <a:r>
              <a:rPr sz="2400" b="0" i="0" u="none">
                <a:solidFill>
                  <a:srgbClr val="000000"/>
                </a:solidFill>
                <a:latin typeface="Courier New"/>
                <a:ea typeface="Courier New"/>
                <a:cs typeface="Courier New"/>
              </a:rPr>
              <a:t> </a:t>
            </a:r>
            <a:r>
              <a:rPr sz="2400" b="1" i="0" u="none">
                <a:solidFill>
                  <a:srgbClr val="000080"/>
                </a:solidFill>
                <a:latin typeface="Courier New"/>
                <a:ea typeface="Courier New"/>
                <a:cs typeface="Courier New"/>
              </a:rPr>
              <a:t>(</a:t>
            </a:r>
            <a:r>
              <a:rPr sz="2400" b="0" i="0" u="none">
                <a:solidFill>
                  <a:srgbClr val="FF8000"/>
                </a:solidFill>
                <a:latin typeface="Courier New"/>
                <a:ea typeface="Courier New"/>
                <a:cs typeface="Courier New"/>
              </a:rPr>
              <a:t>1</a:t>
            </a:r>
            <a:r>
              <a:rPr sz="2400" b="1" i="0" u="none">
                <a:solidFill>
                  <a:srgbClr val="000080"/>
                </a:solidFill>
                <a:latin typeface="Courier New"/>
                <a:ea typeface="Courier New"/>
                <a:cs typeface="Courier New"/>
              </a:rPr>
              <a:t>,</a:t>
            </a:r>
            <a:r>
              <a:rPr sz="2400" b="0" i="0" u="none">
                <a:solidFill>
                  <a:srgbClr val="000000"/>
                </a:solidFill>
                <a:latin typeface="Courier New"/>
                <a:ea typeface="Courier New"/>
                <a:cs typeface="Courier New"/>
              </a:rPr>
              <a:t> </a:t>
            </a:r>
            <a:r>
              <a:rPr sz="2400" b="1" i="0" u="none">
                <a:solidFill>
                  <a:srgbClr val="0000FF"/>
                </a:solidFill>
                <a:latin typeface="Courier New"/>
                <a:ea typeface="Courier New"/>
                <a:cs typeface="Courier New"/>
              </a:rPr>
              <a:t>TO_DATE</a:t>
            </a:r>
            <a:r>
              <a:rPr sz="2400" b="1" i="0" u="none">
                <a:solidFill>
                  <a:srgbClr val="000080"/>
                </a:solidFill>
                <a:latin typeface="Courier New"/>
                <a:ea typeface="Courier New"/>
                <a:cs typeface="Courier New"/>
              </a:rPr>
              <a:t>(</a:t>
            </a:r>
            <a:r>
              <a:rPr sz="2400" b="0" i="0" u="none">
                <a:solidFill>
                  <a:srgbClr val="808080"/>
                </a:solidFill>
                <a:latin typeface="Courier New"/>
                <a:ea typeface="Courier New"/>
                <a:cs typeface="Courier New"/>
              </a:rPr>
              <a:t>‘2016-10-01’</a:t>
            </a:r>
            <a:r>
              <a:rPr sz="2400" b="1" i="0" u="none">
                <a:solidFill>
                  <a:srgbClr val="000080"/>
                </a:solidFill>
                <a:latin typeface="Courier New"/>
                <a:ea typeface="Courier New"/>
                <a:cs typeface="Courier New"/>
              </a:rPr>
              <a:t>,</a:t>
            </a:r>
            <a:r>
              <a:rPr sz="2400" b="0" i="0" u="none">
                <a:solidFill>
                  <a:srgbClr val="000000"/>
                </a:solidFill>
                <a:latin typeface="Courier New"/>
                <a:ea typeface="Courier New"/>
                <a:cs typeface="Courier New"/>
              </a:rPr>
              <a:t> </a:t>
            </a:r>
            <a:r>
              <a:rPr sz="2400" b="0" i="0" u="none">
                <a:solidFill>
                  <a:srgbClr val="808080"/>
                </a:solidFill>
                <a:latin typeface="Courier New"/>
                <a:ea typeface="Courier New"/>
                <a:cs typeface="Courier New"/>
              </a:rPr>
              <a:t>‘YYYY-MM-DD’</a:t>
            </a:r>
            <a:r>
              <a:rPr sz="2400" b="1" i="0" u="none">
                <a:solidFill>
                  <a:srgbClr val="000080"/>
                </a:solidFill>
                <a:latin typeface="Courier New"/>
                <a:ea typeface="Courier New"/>
                <a:cs typeface="Courier New"/>
              </a:rPr>
              <a:t>));</a:t>
            </a:r>
            <a:endParaRPr sz="2400" b="1" i="0" u="none">
              <a:solidFill>
                <a:srgbClr val="000080"/>
              </a:solidFill>
              <a:latin typeface="Courier New"/>
              <a:ea typeface="Courier New"/>
              <a:cs typeface="Courier New"/>
            </a:endParaRPr>
          </a:p>
          <a:p>
            <a:pPr>
              <a:defRPr/>
            </a:pPr>
            <a:endParaRPr sz="2400"/>
          </a:p>
          <a:p>
            <a:pPr>
              <a:defRPr/>
            </a:pPr>
            <a:r>
              <a:rPr sz="2400" b="1" i="0" u="none">
                <a:solidFill>
                  <a:srgbClr val="0000FF"/>
                </a:solidFill>
                <a:latin typeface="Courier New"/>
                <a:ea typeface="Courier New"/>
                <a:cs typeface="Courier New"/>
              </a:rPr>
              <a:t>INSERT</a:t>
            </a:r>
            <a:r>
              <a:rPr sz="2400" b="0" i="0" u="none">
                <a:solidFill>
                  <a:srgbClr val="000000"/>
                </a:solidFill>
                <a:latin typeface="Courier New"/>
                <a:ea typeface="Courier New"/>
                <a:cs typeface="Courier New"/>
              </a:rPr>
              <a:t> </a:t>
            </a:r>
            <a:r>
              <a:rPr sz="2400" b="1" i="0" u="none">
                <a:solidFill>
                  <a:srgbClr val="0000FF"/>
                </a:solidFill>
                <a:latin typeface="Courier New"/>
                <a:ea typeface="Courier New"/>
                <a:cs typeface="Courier New"/>
              </a:rPr>
              <a:t>INTO</a:t>
            </a:r>
            <a:r>
              <a:rPr sz="2400" b="0" i="0" u="none">
                <a:solidFill>
                  <a:srgbClr val="000000"/>
                </a:solidFill>
                <a:latin typeface="Courier New"/>
                <a:ea typeface="Courier New"/>
                <a:cs typeface="Courier New"/>
              </a:rPr>
              <a:t> </a:t>
            </a:r>
            <a:r>
              <a:rPr sz="2400" b="0" i="0" u="none">
                <a:solidFill>
                  <a:srgbClr val="000000"/>
                </a:solidFill>
                <a:latin typeface="Courier New"/>
                <a:ea typeface="Courier New"/>
                <a:cs typeface="Courier New"/>
              </a:rPr>
              <a:t>SUBPART_TEST</a:t>
            </a:r>
            <a:endParaRPr sz="2400" b="0" i="0" u="none">
              <a:solidFill>
                <a:srgbClr val="000000"/>
              </a:solidFill>
              <a:latin typeface="Courier New"/>
              <a:ea typeface="Courier New"/>
              <a:cs typeface="Courier New"/>
            </a:endParaRPr>
          </a:p>
          <a:p>
            <a:pPr>
              <a:defRPr/>
            </a:pPr>
            <a:r>
              <a:rPr sz="2400" b="1" i="0" u="none">
                <a:solidFill>
                  <a:srgbClr val="0000FF"/>
                </a:solidFill>
                <a:latin typeface="Courier New"/>
                <a:ea typeface="Courier New"/>
                <a:cs typeface="Courier New"/>
              </a:rPr>
              <a:t>VALUES</a:t>
            </a:r>
            <a:r>
              <a:rPr sz="2400" b="0" i="0" u="none">
                <a:solidFill>
                  <a:srgbClr val="000000"/>
                </a:solidFill>
                <a:latin typeface="Courier New"/>
                <a:ea typeface="Courier New"/>
                <a:cs typeface="Courier New"/>
              </a:rPr>
              <a:t> </a:t>
            </a:r>
            <a:r>
              <a:rPr sz="2400" b="1" i="0" u="none">
                <a:solidFill>
                  <a:srgbClr val="000080"/>
                </a:solidFill>
                <a:latin typeface="Courier New"/>
                <a:ea typeface="Courier New"/>
                <a:cs typeface="Courier New"/>
              </a:rPr>
              <a:t>(</a:t>
            </a:r>
            <a:r>
              <a:rPr sz="2400" b="0" i="0" u="none">
                <a:solidFill>
                  <a:srgbClr val="FF8000"/>
                </a:solidFill>
                <a:latin typeface="Courier New"/>
                <a:ea typeface="Courier New"/>
                <a:cs typeface="Courier New"/>
              </a:rPr>
              <a:t>1</a:t>
            </a:r>
            <a:r>
              <a:rPr sz="2400" b="1" i="0" u="none">
                <a:solidFill>
                  <a:srgbClr val="000080"/>
                </a:solidFill>
                <a:latin typeface="Courier New"/>
                <a:ea typeface="Courier New"/>
                <a:cs typeface="Courier New"/>
              </a:rPr>
              <a:t>,</a:t>
            </a:r>
            <a:r>
              <a:rPr sz="2400" b="0" i="0" u="none">
                <a:solidFill>
                  <a:srgbClr val="000000"/>
                </a:solidFill>
                <a:latin typeface="Courier New"/>
                <a:ea typeface="Courier New"/>
                <a:cs typeface="Courier New"/>
              </a:rPr>
              <a:t> </a:t>
            </a:r>
            <a:r>
              <a:rPr sz="2400" b="1" i="0" u="none">
                <a:solidFill>
                  <a:srgbClr val="0000FF"/>
                </a:solidFill>
                <a:latin typeface="Courier New"/>
                <a:ea typeface="Courier New"/>
                <a:cs typeface="Courier New"/>
              </a:rPr>
              <a:t>SYSDATE</a:t>
            </a:r>
            <a:r>
              <a:rPr sz="2400" b="1" i="0" u="none">
                <a:solidFill>
                  <a:srgbClr val="000080"/>
                </a:solidFill>
                <a:latin typeface="Courier New"/>
                <a:ea typeface="Courier New"/>
                <a:cs typeface="Courier New"/>
              </a:rPr>
              <a:t>);</a:t>
            </a:r>
            <a:endParaRPr sz="2400" b="1" i="0" u="none">
              <a:solidFill>
                <a:srgbClr val="000080"/>
              </a:solidFill>
              <a:latin typeface="Courier New"/>
              <a:ea typeface="Courier New"/>
              <a:cs typeface="Courier New"/>
            </a:endParaRPr>
          </a:p>
          <a:p>
            <a:pPr>
              <a:defRPr/>
            </a:pPr>
            <a:endParaRPr sz="2400" b="1" i="0" u="none">
              <a:solidFill>
                <a:srgbClr val="000080"/>
              </a:solidFill>
              <a:latin typeface="Courier New"/>
              <a:ea typeface="Courier New"/>
              <a:cs typeface="Courier New"/>
            </a:endParaRPr>
          </a:p>
          <a:p>
            <a:pPr>
              <a:defRPr/>
            </a:pPr>
            <a:r>
              <a:rPr sz="2400" b="1" i="0" u="none">
                <a:solidFill>
                  <a:srgbClr val="0000FF"/>
                </a:solidFill>
                <a:latin typeface="Courier New"/>
                <a:ea typeface="Courier New"/>
                <a:cs typeface="Courier New"/>
              </a:rPr>
              <a:t>INSERT</a:t>
            </a:r>
            <a:r>
              <a:rPr sz="2400" b="0" i="0" u="none">
                <a:solidFill>
                  <a:srgbClr val="000000"/>
                </a:solidFill>
                <a:latin typeface="Courier New"/>
                <a:ea typeface="Courier New"/>
                <a:cs typeface="Courier New"/>
              </a:rPr>
              <a:t> </a:t>
            </a:r>
            <a:r>
              <a:rPr sz="2400" b="1" i="0" u="none">
                <a:solidFill>
                  <a:srgbClr val="0000FF"/>
                </a:solidFill>
                <a:latin typeface="Courier New"/>
                <a:ea typeface="Courier New"/>
                <a:cs typeface="Courier New"/>
              </a:rPr>
              <a:t>INTO</a:t>
            </a:r>
            <a:r>
              <a:rPr sz="2400" b="0" i="0" u="none">
                <a:solidFill>
                  <a:srgbClr val="000000"/>
                </a:solidFill>
                <a:latin typeface="Courier New"/>
                <a:ea typeface="Courier New"/>
                <a:cs typeface="Courier New"/>
              </a:rPr>
              <a:t> </a:t>
            </a:r>
            <a:r>
              <a:rPr sz="2400" b="0" i="0" u="none">
                <a:solidFill>
                  <a:srgbClr val="000000"/>
                </a:solidFill>
                <a:latin typeface="Courier New"/>
                <a:ea typeface="Courier New"/>
                <a:cs typeface="Courier New"/>
              </a:rPr>
              <a:t>SUBPART_TEST</a:t>
            </a:r>
            <a:endParaRPr sz="2400" b="0" i="0" u="none">
              <a:solidFill>
                <a:srgbClr val="000000"/>
              </a:solidFill>
              <a:latin typeface="Courier New"/>
              <a:ea typeface="Courier New"/>
              <a:cs typeface="Courier New"/>
            </a:endParaRPr>
          </a:p>
          <a:p>
            <a:pPr>
              <a:defRPr/>
            </a:pPr>
            <a:r>
              <a:rPr sz="2400" b="1" i="0" u="none">
                <a:solidFill>
                  <a:srgbClr val="0000FF"/>
                </a:solidFill>
                <a:latin typeface="Courier New"/>
                <a:ea typeface="Courier New"/>
                <a:cs typeface="Courier New"/>
              </a:rPr>
              <a:t>VALUES</a:t>
            </a:r>
            <a:r>
              <a:rPr sz="2400" b="0" i="0" u="none">
                <a:solidFill>
                  <a:srgbClr val="000000"/>
                </a:solidFill>
                <a:latin typeface="Courier New"/>
                <a:ea typeface="Courier New"/>
                <a:cs typeface="Courier New"/>
              </a:rPr>
              <a:t> </a:t>
            </a:r>
            <a:r>
              <a:rPr sz="2400" b="1" i="0" u="none">
                <a:solidFill>
                  <a:srgbClr val="000080"/>
                </a:solidFill>
                <a:latin typeface="Courier New"/>
                <a:ea typeface="Courier New"/>
                <a:cs typeface="Courier New"/>
              </a:rPr>
              <a:t>(</a:t>
            </a:r>
            <a:r>
              <a:rPr sz="2400" b="0" i="0" u="none">
                <a:solidFill>
                  <a:srgbClr val="FF8000"/>
                </a:solidFill>
                <a:latin typeface="Courier New"/>
                <a:ea typeface="Courier New"/>
                <a:cs typeface="Courier New"/>
              </a:rPr>
              <a:t>3</a:t>
            </a:r>
            <a:r>
              <a:rPr sz="2400" b="1" i="0" u="none">
                <a:solidFill>
                  <a:srgbClr val="000080"/>
                </a:solidFill>
                <a:latin typeface="Courier New"/>
                <a:ea typeface="Courier New"/>
                <a:cs typeface="Courier New"/>
              </a:rPr>
              <a:t>,</a:t>
            </a:r>
            <a:r>
              <a:rPr sz="2400" b="0" i="0" u="none">
                <a:solidFill>
                  <a:srgbClr val="000000"/>
                </a:solidFill>
                <a:latin typeface="Courier New"/>
                <a:ea typeface="Courier New"/>
                <a:cs typeface="Courier New"/>
              </a:rPr>
              <a:t> </a:t>
            </a:r>
            <a:r>
              <a:rPr sz="2400" b="1" i="0" u="none">
                <a:solidFill>
                  <a:srgbClr val="0000FF"/>
                </a:solidFill>
                <a:latin typeface="Courier New"/>
                <a:ea typeface="Courier New"/>
                <a:cs typeface="Courier New"/>
              </a:rPr>
              <a:t>SYSDATE</a:t>
            </a:r>
            <a:r>
              <a:rPr sz="2400" b="1" i="0" u="none">
                <a:solidFill>
                  <a:srgbClr val="000080"/>
                </a:solidFill>
                <a:latin typeface="Courier New"/>
                <a:ea typeface="Courier New"/>
                <a:cs typeface="Courier New"/>
              </a:rPr>
              <a:t>);</a:t>
            </a:r>
            <a:endParaRPr sz="2400" b="1" i="0" u="none">
              <a:solidFill>
                <a:srgbClr val="000080"/>
              </a:solidFill>
              <a:latin typeface="Courier New"/>
              <a:ea typeface="Courier New"/>
              <a:cs typeface="Courier New"/>
            </a:endParaRPr>
          </a:p>
        </p:txBody>
      </p:sp>
      <p:sp>
        <p:nvSpPr>
          <p:cNvPr id="2010265926" name="PGMeetup.NN"/>
          <p:cNvSpPr txBox="1"/>
          <p:nvPr/>
        </p:nvSpPr>
        <p:spPr bwMode="auto">
          <a:xfrm>
            <a:off x="1661851" y="1306608"/>
            <a:ext cx="5645774" cy="918199"/>
          </a:xfrm>
          <a:prstGeom prst="rect">
            <a:avLst/>
          </a:prstGeom>
          <a:ln w="12700">
            <a:miter lim="400000"/>
          </a:ln>
        </p:spPr>
        <p:txBody>
          <a:bodyPr wrap="none" lIns="50799" tIns="50799" rIns="50799" bIns="50799" anchor="ctr">
            <a:spAutoFit/>
          </a:bodyPr>
          <a:lstStyle>
            <a:lvl1pPr>
              <a:defRPr sz="5300">
                <a:solidFill>
                  <a:srgbClr val="000000"/>
                </a:solidFill>
                <a:latin typeface="Epilogue Bold"/>
                <a:ea typeface="Epilogue Bold"/>
                <a:cs typeface="Epilogue Bold"/>
              </a:defRPr>
            </a:lvl1pPr>
          </a:lstStyle>
          <a:p>
            <a:pPr>
              <a:defRPr/>
            </a:pPr>
            <a:r>
              <a:rPr/>
              <a:t>PG</a:t>
            </a:r>
            <a:r>
              <a:rPr lang="en-US"/>
              <a:t>Meetup</a:t>
            </a:r>
            <a:r>
              <a:rPr/>
              <a:t>.</a:t>
            </a:r>
            <a:r>
              <a:rPr lang="ru-RU"/>
              <a:t>Барнаул</a:t>
            </a:r>
            <a:endParaRPr/>
          </a:p>
        </p:txBody>
      </p:sp>
      <p:sp>
        <p:nvSpPr>
          <p:cNvPr id="891796739" name="Образец заголовка"/>
          <p:cNvSpPr txBox="1"/>
          <p:nvPr/>
        </p:nvSpPr>
        <p:spPr bwMode="auto">
          <a:xfrm>
            <a:off x="1661851" y="4473140"/>
            <a:ext cx="12809350" cy="21590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chemeClr val="bg1">
                    <a:lumMod val="50000"/>
                  </a:schemeClr>
                </a:solidFill>
                <a:latin typeface="Helvetica Neue"/>
                <a:ea typeface="Helvetica Neue"/>
                <a:cs typeface="Helvetica Neue"/>
              </a:rPr>
              <a:t>Пример добавления данных в секционированную таблицу с </a:t>
            </a:r>
            <a:r>
              <a:rPr lang="en-US" sz="5000" b="0" i="0" u="none" strike="noStrike" cap="none" spc="0">
                <a:ln>
                  <a:noFill/>
                </a:ln>
                <a:solidFill>
                  <a:schemeClr val="bg1">
                    <a:lumMod val="50000"/>
                  </a:schemeClr>
                </a:solidFill>
                <a:latin typeface="Helvetica Neue"/>
                <a:ea typeface="Helvetica Neue"/>
                <a:cs typeface="Helvetica Neue"/>
              </a:rPr>
              <a:t>subpartition template</a:t>
            </a:r>
            <a:endParaRPr sz="4000">
              <a:solidFill>
                <a:srgbClr val="FF9900"/>
              </a:solidFill>
            </a:endParaRPr>
          </a:p>
        </p:txBody>
      </p:sp>
      <p:sp>
        <p:nvSpPr>
          <p:cNvPr id="1371104894" name="Образец заголовка"/>
          <p:cNvSpPr txBox="1"/>
          <p:nvPr/>
        </p:nvSpPr>
        <p:spPr bwMode="auto">
          <a:xfrm>
            <a:off x="1661851" y="2932876"/>
            <a:ext cx="12802222"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rgbClr val="FF9900"/>
                </a:solidFill>
                <a:latin typeface="Helvetica Neue"/>
                <a:ea typeface="Helvetica Neue"/>
                <a:cs typeface="Helvetica Neue"/>
              </a:rPr>
              <a:t>Секционирование</a:t>
            </a:r>
            <a:endParaRPr sz="4000">
              <a:solidFill>
                <a:srgbClr val="FF9900"/>
              </a:solidFil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619936379" name="Lorem ipsum dolor sit amet, consectetuer adipiscing elit, sed diam nonummy nibh euismod tincidunt ut laoreet dolore magna aliquam erat volutpat. Ut wisi enim ad minim veniam, quis nostrud exerci tation ullamcorper suscipit lobortis nisl ut aliquip ex ea "/>
          <p:cNvSpPr txBox="1"/>
          <p:nvPr/>
        </p:nvSpPr>
        <p:spPr bwMode="auto">
          <a:xfrm flipH="0" flipV="0">
            <a:off x="1587146" y="6747687"/>
            <a:ext cx="20194878" cy="4856515"/>
          </a:xfrm>
          <a:prstGeom prst="rect">
            <a:avLst/>
          </a:prstGeom>
          <a:ln w="12700">
            <a:miter lim="400000"/>
          </a:ln>
        </p:spPr>
        <p:txBody>
          <a:bodyPr lIns="50799" tIns="50799" rIns="50799" bIns="50799" anchor="ctr">
            <a:spAutoFit/>
          </a:bodyPr>
          <a:lstStyle>
            <a:lvl1pPr algn="l">
              <a:defRPr sz="2000">
                <a:solidFill>
                  <a:srgbClr val="000000"/>
                </a:solidFill>
              </a:defRPr>
            </a:lvl1pPr>
          </a:lstStyle>
          <a:p>
            <a:pPr>
              <a:defRPr/>
            </a:pPr>
            <a:r>
              <a:rPr sz="2400" b="1" i="0" u="none">
                <a:solidFill>
                  <a:srgbClr val="0000FF"/>
                </a:solidFill>
                <a:latin typeface="Courier New"/>
                <a:ea typeface="Courier New"/>
                <a:cs typeface="Courier New"/>
              </a:rPr>
              <a:t>SELECT</a:t>
            </a:r>
            <a:r>
              <a:rPr sz="2400" b="0" i="0" u="none">
                <a:solidFill>
                  <a:srgbClr val="000000"/>
                </a:solidFill>
                <a:latin typeface="Courier New"/>
                <a:ea typeface="Courier New"/>
                <a:cs typeface="Courier New"/>
              </a:rPr>
              <a:t> </a:t>
            </a:r>
            <a:r>
              <a:rPr sz="2400" b="0" i="0" u="none">
                <a:solidFill>
                  <a:srgbClr val="000000"/>
                </a:solidFill>
                <a:latin typeface="Courier New"/>
                <a:ea typeface="Courier New"/>
                <a:cs typeface="Courier New"/>
              </a:rPr>
              <a:t>u</a:t>
            </a:r>
            <a:r>
              <a:rPr sz="2400" b="1" i="0" u="none">
                <a:solidFill>
                  <a:srgbClr val="000080"/>
                </a:solidFill>
                <a:latin typeface="Courier New"/>
                <a:ea typeface="Courier New"/>
                <a:cs typeface="Courier New"/>
              </a:rPr>
              <a:t>.*</a:t>
            </a:r>
            <a:endParaRPr sz="2400" b="1" i="0" u="none">
              <a:solidFill>
                <a:srgbClr val="0000FF"/>
              </a:solidFill>
              <a:latin typeface="Courier New"/>
              <a:ea typeface="Courier New"/>
              <a:cs typeface="Courier New"/>
            </a:endParaRPr>
          </a:p>
          <a:p>
            <a:pPr>
              <a:defRPr/>
            </a:pPr>
            <a:r>
              <a:rPr lang="ru-RU" sz="2400" b="1" i="0" u="none">
                <a:solidFill>
                  <a:srgbClr val="0000FF"/>
                </a:solidFill>
                <a:latin typeface="Courier New"/>
                <a:ea typeface="Courier New"/>
                <a:cs typeface="Courier New"/>
              </a:rPr>
              <a:t>  </a:t>
            </a:r>
            <a:r>
              <a:rPr sz="2400" b="1" i="0" u="none">
                <a:solidFill>
                  <a:srgbClr val="0000FF"/>
                </a:solidFill>
                <a:latin typeface="Courier New"/>
                <a:ea typeface="Courier New"/>
                <a:cs typeface="Courier New"/>
              </a:rPr>
              <a:t>FROM</a:t>
            </a:r>
            <a:r>
              <a:rPr sz="2400" b="0" i="0" u="none">
                <a:solidFill>
                  <a:srgbClr val="000000"/>
                </a:solidFill>
                <a:latin typeface="Courier New"/>
                <a:ea typeface="Courier New"/>
                <a:cs typeface="Courier New"/>
              </a:rPr>
              <a:t> </a:t>
            </a:r>
            <a:r>
              <a:rPr sz="2400" b="0" i="0" u="none">
                <a:solidFill>
                  <a:srgbClr val="000000"/>
                </a:solidFill>
                <a:latin typeface="Courier New"/>
                <a:ea typeface="Courier New"/>
                <a:cs typeface="Courier New"/>
              </a:rPr>
              <a:t>USER_TAB_SUBPARTITIONS</a:t>
            </a:r>
            <a:r>
              <a:rPr sz="2400" b="0" i="0" u="none">
                <a:solidFill>
                  <a:srgbClr val="000000"/>
                </a:solidFill>
                <a:latin typeface="Courier New"/>
                <a:ea typeface="Courier New"/>
                <a:cs typeface="Courier New"/>
              </a:rPr>
              <a:t> </a:t>
            </a:r>
            <a:r>
              <a:rPr sz="2400" b="0" i="0" u="none">
                <a:solidFill>
                  <a:srgbClr val="000000"/>
                </a:solidFill>
                <a:latin typeface="Courier New"/>
                <a:ea typeface="Courier New"/>
                <a:cs typeface="Courier New"/>
              </a:rPr>
              <a:t>u</a:t>
            </a:r>
            <a:br>
              <a:rPr sz="2400" b="0" i="0" u="none">
                <a:solidFill>
                  <a:srgbClr val="000000"/>
                </a:solidFill>
                <a:latin typeface="Courier New"/>
                <a:ea typeface="Courier New"/>
                <a:cs typeface="Courier New"/>
              </a:rPr>
            </a:br>
            <a:endParaRPr sz="2400" b="0" i="0" u="none">
              <a:solidFill>
                <a:srgbClr val="000000"/>
              </a:solidFill>
              <a:latin typeface="Courier New"/>
              <a:ea typeface="Courier New"/>
              <a:cs typeface="Courier New"/>
            </a:endParaRPr>
          </a:p>
          <a:p>
            <a:pPr>
              <a:defRPr/>
            </a:pPr>
            <a:r>
              <a:rPr lang="ru-RU" sz="2400" b="0" i="0" u="none">
                <a:solidFill>
                  <a:srgbClr val="000000"/>
                </a:solidFill>
                <a:latin typeface="Courier New"/>
                <a:ea typeface="Courier New"/>
                <a:cs typeface="Courier New"/>
              </a:rPr>
              <a:t> </a:t>
            </a:r>
            <a:r>
              <a:rPr sz="2400" b="1" i="0" u="none">
                <a:solidFill>
                  <a:srgbClr val="0000FF"/>
                </a:solidFill>
                <a:latin typeface="Courier New"/>
                <a:ea typeface="Courier New"/>
                <a:cs typeface="Courier New"/>
              </a:rPr>
              <a:t>WHERE</a:t>
            </a:r>
            <a:r>
              <a:rPr sz="2400" b="0" i="0" u="none">
                <a:solidFill>
                  <a:srgbClr val="000000"/>
                </a:solidFill>
                <a:latin typeface="Courier New"/>
                <a:ea typeface="Courier New"/>
                <a:cs typeface="Courier New"/>
              </a:rPr>
              <a:t> </a:t>
            </a:r>
            <a:r>
              <a:rPr sz="2400" b="0" i="0" u="none">
                <a:solidFill>
                  <a:srgbClr val="000000"/>
                </a:solidFill>
                <a:latin typeface="Courier New"/>
                <a:ea typeface="Courier New"/>
                <a:cs typeface="Courier New"/>
              </a:rPr>
              <a:t>u</a:t>
            </a:r>
            <a:r>
              <a:rPr sz="2400" b="1" i="0" u="none">
                <a:solidFill>
                  <a:srgbClr val="000080"/>
                </a:solidFill>
                <a:latin typeface="Courier New"/>
                <a:ea typeface="Courier New"/>
                <a:cs typeface="Courier New"/>
              </a:rPr>
              <a:t>.</a:t>
            </a:r>
            <a:r>
              <a:rPr sz="2400" b="0" i="0" u="none">
                <a:solidFill>
                  <a:srgbClr val="000000"/>
                </a:solidFill>
                <a:latin typeface="Courier New"/>
                <a:ea typeface="Courier New"/>
                <a:cs typeface="Courier New"/>
              </a:rPr>
              <a:t>table_name</a:t>
            </a:r>
            <a:r>
              <a:rPr sz="2400" b="0" i="0" u="none">
                <a:solidFill>
                  <a:srgbClr val="000000"/>
                </a:solidFill>
                <a:latin typeface="Courier New"/>
                <a:ea typeface="Courier New"/>
                <a:cs typeface="Courier New"/>
              </a:rPr>
              <a:t> </a:t>
            </a:r>
            <a:r>
              <a:rPr sz="2400" b="1" i="0" u="none">
                <a:solidFill>
                  <a:srgbClr val="000080"/>
                </a:solidFill>
                <a:latin typeface="Courier New"/>
                <a:ea typeface="Courier New"/>
                <a:cs typeface="Courier New"/>
              </a:rPr>
              <a:t>=</a:t>
            </a:r>
            <a:r>
              <a:rPr sz="2400" b="0" i="0" u="none">
                <a:solidFill>
                  <a:srgbClr val="000000"/>
                </a:solidFill>
                <a:latin typeface="Courier New"/>
                <a:ea typeface="Courier New"/>
                <a:cs typeface="Courier New"/>
              </a:rPr>
              <a:t> </a:t>
            </a:r>
            <a:r>
              <a:rPr sz="2400" b="0" i="0" u="none">
                <a:solidFill>
                  <a:srgbClr val="808080"/>
                </a:solidFill>
                <a:latin typeface="Courier New"/>
                <a:ea typeface="Courier New"/>
                <a:cs typeface="Courier New"/>
              </a:rPr>
              <a:t>‘SUBPART_TEST’</a:t>
            </a:r>
            <a:r>
              <a:rPr sz="2400" b="1" i="0" u="none">
                <a:solidFill>
                  <a:srgbClr val="000080"/>
                </a:solidFill>
                <a:latin typeface="Courier New"/>
                <a:ea typeface="Courier New"/>
                <a:cs typeface="Courier New"/>
              </a:rPr>
              <a:t>;</a:t>
            </a:r>
            <a:endParaRPr sz="2400" b="0" i="0" u="none">
              <a:solidFill>
                <a:srgbClr val="000000"/>
              </a:solidFill>
              <a:latin typeface="Courier New"/>
              <a:ea typeface="Courier New"/>
              <a:cs typeface="Courier New"/>
            </a:endParaRPr>
          </a:p>
          <a:p>
            <a:pPr>
              <a:defRPr/>
            </a:pPr>
            <a:endParaRPr sz="2400"/>
          </a:p>
          <a:p>
            <a:pPr>
              <a:defRPr/>
            </a:pPr>
            <a:r>
              <a:rPr sz="2400" b="0" i="0" u="none">
                <a:solidFill>
                  <a:srgbClr val="000000"/>
                </a:solidFill>
                <a:latin typeface="Courier New"/>
                <a:ea typeface="Courier New"/>
                <a:cs typeface="Courier New"/>
              </a:rPr>
              <a:t>TABLE_NAME</a:t>
            </a:r>
            <a:r>
              <a:rPr sz="2400" b="0" i="0" u="none">
                <a:solidFill>
                  <a:srgbClr val="000000"/>
                </a:solidFill>
                <a:latin typeface="Courier New"/>
                <a:ea typeface="Courier New"/>
                <a:cs typeface="Courier New"/>
              </a:rPr>
              <a:t>      </a:t>
            </a:r>
            <a:r>
              <a:rPr sz="2400" b="0" i="0" u="none">
                <a:solidFill>
                  <a:srgbClr val="000000"/>
                </a:solidFill>
                <a:latin typeface="Courier New"/>
                <a:ea typeface="Courier New"/>
                <a:cs typeface="Courier New"/>
              </a:rPr>
              <a:t>PARTITION_NAME</a:t>
            </a:r>
            <a:r>
              <a:rPr sz="2400" b="0" i="0" u="none">
                <a:solidFill>
                  <a:srgbClr val="000000"/>
                </a:solidFill>
                <a:latin typeface="Courier New"/>
                <a:ea typeface="Courier New"/>
                <a:cs typeface="Courier New"/>
              </a:rPr>
              <a:t>  </a:t>
            </a:r>
            <a:r>
              <a:rPr sz="2400" b="0" i="0" u="none">
                <a:solidFill>
                  <a:srgbClr val="000000"/>
                </a:solidFill>
                <a:latin typeface="Courier New"/>
                <a:ea typeface="Courier New"/>
                <a:cs typeface="Courier New"/>
              </a:rPr>
              <a:t>SUBPARTITION_NAME</a:t>
            </a:r>
            <a:endParaRPr sz="2400" b="0" i="0" u="none">
              <a:solidFill>
                <a:srgbClr val="000000"/>
              </a:solidFill>
              <a:latin typeface="Courier New"/>
              <a:ea typeface="Courier New"/>
              <a:cs typeface="Courier New"/>
            </a:endParaRPr>
          </a:p>
          <a:p>
            <a:pPr>
              <a:defRPr/>
            </a:pPr>
            <a:r>
              <a:rPr sz="2400" b="0" i="0" u="none">
                <a:solidFill>
                  <a:srgbClr val="000000"/>
                </a:solidFill>
                <a:latin typeface="Courier New"/>
                <a:ea typeface="Courier New"/>
                <a:cs typeface="Courier New"/>
              </a:rPr>
              <a:t>SUBPART_TEST</a:t>
            </a:r>
            <a:r>
              <a:rPr sz="2400" b="0" i="0" u="none">
                <a:solidFill>
                  <a:srgbClr val="000000"/>
                </a:solidFill>
                <a:latin typeface="Courier New"/>
                <a:ea typeface="Courier New"/>
                <a:cs typeface="Courier New"/>
              </a:rPr>
              <a:t>    </a:t>
            </a:r>
            <a:r>
              <a:rPr sz="2400" b="0" i="0" u="none">
                <a:solidFill>
                  <a:srgbClr val="000000"/>
                </a:solidFill>
                <a:latin typeface="Courier New"/>
                <a:ea typeface="Courier New"/>
                <a:cs typeface="Courier New"/>
              </a:rPr>
              <a:t>PART_1</a:t>
            </a:r>
            <a:r>
              <a:rPr sz="2400" b="0" i="0" u="none">
                <a:solidFill>
                  <a:srgbClr val="000000"/>
                </a:solidFill>
                <a:latin typeface="Courier New"/>
                <a:ea typeface="Courier New"/>
                <a:cs typeface="Courier New"/>
              </a:rPr>
              <a:t>          </a:t>
            </a:r>
            <a:r>
              <a:rPr sz="2400" b="0" i="0" u="none">
                <a:solidFill>
                  <a:srgbClr val="000000"/>
                </a:solidFill>
                <a:latin typeface="Courier New"/>
                <a:ea typeface="Courier New"/>
                <a:cs typeface="Courier New"/>
              </a:rPr>
              <a:t>PART_1_SUBPART_BEFORE_2016</a:t>
            </a:r>
            <a:endParaRPr sz="2400" b="0" i="0" u="none">
              <a:solidFill>
                <a:srgbClr val="000000"/>
              </a:solidFill>
              <a:latin typeface="Courier New"/>
              <a:ea typeface="Courier New"/>
              <a:cs typeface="Courier New"/>
            </a:endParaRPr>
          </a:p>
          <a:p>
            <a:pPr>
              <a:defRPr/>
            </a:pPr>
            <a:r>
              <a:rPr sz="2400" b="0" i="0" u="none">
                <a:solidFill>
                  <a:srgbClr val="000000"/>
                </a:solidFill>
                <a:latin typeface="Courier New"/>
                <a:ea typeface="Courier New"/>
                <a:cs typeface="Courier New"/>
              </a:rPr>
              <a:t>SUBPART_TEST</a:t>
            </a:r>
            <a:r>
              <a:rPr sz="2400" b="0" i="0" u="none">
                <a:solidFill>
                  <a:srgbClr val="000000"/>
                </a:solidFill>
                <a:latin typeface="Courier New"/>
                <a:ea typeface="Courier New"/>
                <a:cs typeface="Courier New"/>
              </a:rPr>
              <a:t>    </a:t>
            </a:r>
            <a:r>
              <a:rPr sz="2400" b="0" i="0" u="none">
                <a:solidFill>
                  <a:srgbClr val="000000"/>
                </a:solidFill>
                <a:latin typeface="Courier New"/>
                <a:ea typeface="Courier New"/>
                <a:cs typeface="Courier New"/>
              </a:rPr>
              <a:t>PART_1</a:t>
            </a:r>
            <a:r>
              <a:rPr sz="2400" b="0" i="0" u="none">
                <a:solidFill>
                  <a:srgbClr val="000000"/>
                </a:solidFill>
                <a:latin typeface="Courier New"/>
                <a:ea typeface="Courier New"/>
                <a:cs typeface="Courier New"/>
              </a:rPr>
              <a:t>          </a:t>
            </a:r>
            <a:r>
              <a:rPr sz="2400" b="0" i="0" u="none">
                <a:solidFill>
                  <a:srgbClr val="000000"/>
                </a:solidFill>
                <a:latin typeface="Courier New"/>
                <a:ea typeface="Courier New"/>
                <a:cs typeface="Courier New"/>
              </a:rPr>
              <a:t>PART_1_SUBPART_2016</a:t>
            </a:r>
            <a:endParaRPr sz="2400" b="0" i="0" u="none">
              <a:solidFill>
                <a:srgbClr val="000000"/>
              </a:solidFill>
              <a:latin typeface="Courier New"/>
              <a:ea typeface="Courier New"/>
              <a:cs typeface="Courier New"/>
            </a:endParaRPr>
          </a:p>
          <a:p>
            <a:pPr>
              <a:defRPr/>
            </a:pPr>
            <a:r>
              <a:rPr sz="2400" b="0" i="0" u="none">
                <a:solidFill>
                  <a:srgbClr val="000000"/>
                </a:solidFill>
                <a:latin typeface="Courier New"/>
                <a:ea typeface="Courier New"/>
                <a:cs typeface="Courier New"/>
              </a:rPr>
              <a:t>SUBPART_TEST</a:t>
            </a:r>
            <a:r>
              <a:rPr sz="2400" b="0" i="0" u="none">
                <a:solidFill>
                  <a:srgbClr val="000000"/>
                </a:solidFill>
                <a:latin typeface="Courier New"/>
                <a:ea typeface="Courier New"/>
                <a:cs typeface="Courier New"/>
              </a:rPr>
              <a:t>    </a:t>
            </a:r>
            <a:r>
              <a:rPr sz="2400" b="0" i="0" u="none">
                <a:solidFill>
                  <a:srgbClr val="000000"/>
                </a:solidFill>
                <a:latin typeface="Courier New"/>
                <a:ea typeface="Courier New"/>
                <a:cs typeface="Courier New"/>
              </a:rPr>
              <a:t>PART_1</a:t>
            </a:r>
            <a:r>
              <a:rPr sz="2400" b="0" i="0" u="none">
                <a:solidFill>
                  <a:srgbClr val="000000"/>
                </a:solidFill>
                <a:latin typeface="Courier New"/>
                <a:ea typeface="Courier New"/>
                <a:cs typeface="Courier New"/>
              </a:rPr>
              <a:t>          </a:t>
            </a:r>
            <a:r>
              <a:rPr sz="2400" b="0" i="0" u="none">
                <a:solidFill>
                  <a:srgbClr val="000000"/>
                </a:solidFill>
                <a:latin typeface="Courier New"/>
                <a:ea typeface="Courier New"/>
                <a:cs typeface="Courier New"/>
              </a:rPr>
              <a:t>PART_1_SUBPART_2017</a:t>
            </a:r>
            <a:endParaRPr sz="2400" b="0" i="0" u="none">
              <a:solidFill>
                <a:srgbClr val="000000"/>
              </a:solidFill>
              <a:latin typeface="Courier New"/>
              <a:ea typeface="Courier New"/>
              <a:cs typeface="Courier New"/>
            </a:endParaRPr>
          </a:p>
          <a:p>
            <a:pPr>
              <a:defRPr/>
            </a:pPr>
            <a:r>
              <a:rPr sz="2400" b="0" i="0" u="none">
                <a:solidFill>
                  <a:srgbClr val="000000"/>
                </a:solidFill>
                <a:latin typeface="Courier New"/>
                <a:ea typeface="Courier New"/>
                <a:cs typeface="Courier New"/>
              </a:rPr>
              <a:t>SUBPART_TEST</a:t>
            </a:r>
            <a:r>
              <a:rPr sz="2400" b="0" i="0" u="none">
                <a:solidFill>
                  <a:srgbClr val="000000"/>
                </a:solidFill>
                <a:latin typeface="Courier New"/>
                <a:ea typeface="Courier New"/>
                <a:cs typeface="Courier New"/>
              </a:rPr>
              <a:t>    </a:t>
            </a:r>
            <a:r>
              <a:rPr sz="2400" b="0" i="0" u="none">
                <a:solidFill>
                  <a:srgbClr val="000000"/>
                </a:solidFill>
                <a:latin typeface="Courier New"/>
                <a:ea typeface="Courier New"/>
                <a:cs typeface="Courier New"/>
              </a:rPr>
              <a:t>PART_1</a:t>
            </a:r>
            <a:r>
              <a:rPr sz="2400" b="0" i="0" u="none">
                <a:solidFill>
                  <a:srgbClr val="000000"/>
                </a:solidFill>
                <a:latin typeface="Courier New"/>
                <a:ea typeface="Courier New"/>
                <a:cs typeface="Courier New"/>
              </a:rPr>
              <a:t>          </a:t>
            </a:r>
            <a:r>
              <a:rPr sz="2400" b="0" i="0" u="none">
                <a:solidFill>
                  <a:srgbClr val="000000"/>
                </a:solidFill>
                <a:latin typeface="Courier New"/>
                <a:ea typeface="Courier New"/>
                <a:cs typeface="Courier New"/>
              </a:rPr>
              <a:t>PART_1_SUBPART_AFTER_2017</a:t>
            </a:r>
            <a:endParaRPr sz="2400" b="0" i="0" u="none">
              <a:solidFill>
                <a:srgbClr val="000000"/>
              </a:solidFill>
              <a:latin typeface="Courier New"/>
              <a:ea typeface="Courier New"/>
              <a:cs typeface="Courier New"/>
            </a:endParaRPr>
          </a:p>
          <a:p>
            <a:pPr>
              <a:defRPr/>
            </a:pPr>
            <a:r>
              <a:rPr sz="2400" b="0" i="0" u="none">
                <a:solidFill>
                  <a:srgbClr val="000000"/>
                </a:solidFill>
                <a:latin typeface="Courier New"/>
                <a:ea typeface="Courier New"/>
                <a:cs typeface="Courier New"/>
              </a:rPr>
              <a:t>SUBPART_TEST</a:t>
            </a:r>
            <a:r>
              <a:rPr sz="2400" b="0" i="0" u="none">
                <a:solidFill>
                  <a:srgbClr val="000000"/>
                </a:solidFill>
                <a:latin typeface="Courier New"/>
                <a:ea typeface="Courier New"/>
                <a:cs typeface="Courier New"/>
              </a:rPr>
              <a:t>    </a:t>
            </a:r>
            <a:r>
              <a:rPr sz="2400" b="0" i="0" u="none">
                <a:solidFill>
                  <a:srgbClr val="000000"/>
                </a:solidFill>
                <a:latin typeface="Courier New"/>
                <a:ea typeface="Courier New"/>
                <a:cs typeface="Courier New"/>
              </a:rPr>
              <a:t>SYS_P45068</a:t>
            </a:r>
            <a:r>
              <a:rPr sz="2400" b="0" i="0" u="none">
                <a:solidFill>
                  <a:srgbClr val="000000"/>
                </a:solidFill>
                <a:latin typeface="Courier New"/>
                <a:ea typeface="Courier New"/>
                <a:cs typeface="Courier New"/>
              </a:rPr>
              <a:t>      </a:t>
            </a:r>
            <a:r>
              <a:rPr sz="2400" b="0" i="0" u="none">
                <a:solidFill>
                  <a:srgbClr val="000000"/>
                </a:solidFill>
                <a:latin typeface="Courier New"/>
                <a:ea typeface="Courier New"/>
                <a:cs typeface="Courier New"/>
              </a:rPr>
              <a:t>SYS_SUBP45064</a:t>
            </a:r>
            <a:endParaRPr sz="2400" b="0" i="0" u="none">
              <a:solidFill>
                <a:srgbClr val="000000"/>
              </a:solidFill>
              <a:latin typeface="Courier New"/>
              <a:ea typeface="Courier New"/>
              <a:cs typeface="Courier New"/>
            </a:endParaRPr>
          </a:p>
          <a:p>
            <a:pPr>
              <a:defRPr/>
            </a:pPr>
            <a:r>
              <a:rPr sz="2400" b="0" i="0" u="none">
                <a:solidFill>
                  <a:srgbClr val="000000"/>
                </a:solidFill>
                <a:latin typeface="Courier New"/>
                <a:ea typeface="Courier New"/>
                <a:cs typeface="Courier New"/>
              </a:rPr>
              <a:t>SUBPART_TEST</a:t>
            </a:r>
            <a:r>
              <a:rPr sz="2400" b="0" i="0" u="none">
                <a:solidFill>
                  <a:srgbClr val="000000"/>
                </a:solidFill>
                <a:latin typeface="Courier New"/>
                <a:ea typeface="Courier New"/>
                <a:cs typeface="Courier New"/>
              </a:rPr>
              <a:t>    </a:t>
            </a:r>
            <a:r>
              <a:rPr sz="2400" b="0" i="0" u="none">
                <a:solidFill>
                  <a:srgbClr val="000000"/>
                </a:solidFill>
                <a:latin typeface="Courier New"/>
                <a:ea typeface="Courier New"/>
                <a:cs typeface="Courier New"/>
              </a:rPr>
              <a:t>SYS_P45068</a:t>
            </a:r>
            <a:r>
              <a:rPr sz="2400" b="0" i="0" u="none">
                <a:solidFill>
                  <a:srgbClr val="000000"/>
                </a:solidFill>
                <a:latin typeface="Courier New"/>
                <a:ea typeface="Courier New"/>
                <a:cs typeface="Courier New"/>
              </a:rPr>
              <a:t>      </a:t>
            </a:r>
            <a:r>
              <a:rPr sz="2400" b="0" i="0" u="none">
                <a:solidFill>
                  <a:srgbClr val="000000"/>
                </a:solidFill>
                <a:latin typeface="Courier New"/>
                <a:ea typeface="Courier New"/>
                <a:cs typeface="Courier New"/>
              </a:rPr>
              <a:t>SYS_SUBP45065</a:t>
            </a:r>
            <a:endParaRPr sz="2400" b="0" i="0" u="none">
              <a:solidFill>
                <a:srgbClr val="000000"/>
              </a:solidFill>
              <a:latin typeface="Courier New"/>
              <a:ea typeface="Courier New"/>
              <a:cs typeface="Courier New"/>
            </a:endParaRPr>
          </a:p>
          <a:p>
            <a:pPr>
              <a:defRPr/>
            </a:pPr>
            <a:r>
              <a:rPr sz="2400" b="0" i="0" u="none">
                <a:solidFill>
                  <a:srgbClr val="000000"/>
                </a:solidFill>
                <a:latin typeface="Courier New"/>
                <a:ea typeface="Courier New"/>
                <a:cs typeface="Courier New"/>
              </a:rPr>
              <a:t>SUBPART_TEST</a:t>
            </a:r>
            <a:r>
              <a:rPr sz="2400" b="0" i="0" u="none">
                <a:solidFill>
                  <a:srgbClr val="000000"/>
                </a:solidFill>
                <a:latin typeface="Courier New"/>
                <a:ea typeface="Courier New"/>
                <a:cs typeface="Courier New"/>
              </a:rPr>
              <a:t>    </a:t>
            </a:r>
            <a:r>
              <a:rPr sz="2400" b="0" i="0" u="none">
                <a:solidFill>
                  <a:srgbClr val="000000"/>
                </a:solidFill>
                <a:latin typeface="Courier New"/>
                <a:ea typeface="Courier New"/>
                <a:cs typeface="Courier New"/>
              </a:rPr>
              <a:t>SYS_P45068</a:t>
            </a:r>
            <a:r>
              <a:rPr sz="2400" b="0" i="0" u="none">
                <a:solidFill>
                  <a:srgbClr val="000000"/>
                </a:solidFill>
                <a:latin typeface="Courier New"/>
                <a:ea typeface="Courier New"/>
                <a:cs typeface="Courier New"/>
              </a:rPr>
              <a:t>      </a:t>
            </a:r>
            <a:r>
              <a:rPr sz="2400" b="0" i="0" u="none">
                <a:solidFill>
                  <a:srgbClr val="000000"/>
                </a:solidFill>
                <a:latin typeface="Courier New"/>
                <a:ea typeface="Courier New"/>
                <a:cs typeface="Courier New"/>
              </a:rPr>
              <a:t>SYS_SUBP45066</a:t>
            </a:r>
            <a:endParaRPr sz="2400" b="0" i="0" u="none">
              <a:solidFill>
                <a:srgbClr val="000000"/>
              </a:solidFill>
              <a:latin typeface="Courier New"/>
              <a:ea typeface="Courier New"/>
              <a:cs typeface="Courier New"/>
            </a:endParaRPr>
          </a:p>
          <a:p>
            <a:pPr>
              <a:defRPr/>
            </a:pPr>
            <a:r>
              <a:rPr sz="2400" b="0" i="0" u="none">
                <a:solidFill>
                  <a:srgbClr val="000000"/>
                </a:solidFill>
                <a:latin typeface="Courier New"/>
                <a:ea typeface="Courier New"/>
                <a:cs typeface="Courier New"/>
              </a:rPr>
              <a:t>SUBPART_TEST</a:t>
            </a:r>
            <a:r>
              <a:rPr sz="2400" b="0" i="0" u="none">
                <a:solidFill>
                  <a:srgbClr val="000000"/>
                </a:solidFill>
                <a:latin typeface="Courier New"/>
                <a:ea typeface="Courier New"/>
                <a:cs typeface="Courier New"/>
              </a:rPr>
              <a:t>    </a:t>
            </a:r>
            <a:r>
              <a:rPr sz="2400" b="0" i="0" u="none">
                <a:solidFill>
                  <a:srgbClr val="000000"/>
                </a:solidFill>
                <a:latin typeface="Courier New"/>
                <a:ea typeface="Courier New"/>
                <a:cs typeface="Courier New"/>
              </a:rPr>
              <a:t>SYS_P45068</a:t>
            </a:r>
            <a:r>
              <a:rPr sz="2400" b="0" i="0" u="none">
                <a:solidFill>
                  <a:srgbClr val="000000"/>
                </a:solidFill>
                <a:latin typeface="Courier New"/>
                <a:ea typeface="Courier New"/>
                <a:cs typeface="Courier New"/>
              </a:rPr>
              <a:t>      </a:t>
            </a:r>
            <a:r>
              <a:rPr sz="2400" b="0" i="0" u="none">
                <a:solidFill>
                  <a:srgbClr val="000000"/>
                </a:solidFill>
                <a:latin typeface="Courier New"/>
                <a:ea typeface="Courier New"/>
                <a:cs typeface="Courier New"/>
              </a:rPr>
              <a:t>SYS_SUBP45067</a:t>
            </a:r>
            <a:endParaRPr sz="2400" b="0" i="0" u="none">
              <a:solidFill>
                <a:srgbClr val="000000"/>
              </a:solidFill>
              <a:latin typeface="Courier New"/>
              <a:ea typeface="Courier New"/>
              <a:cs typeface="Courier New"/>
            </a:endParaRPr>
          </a:p>
        </p:txBody>
      </p:sp>
      <p:sp>
        <p:nvSpPr>
          <p:cNvPr id="112609798" name="PGMeetup.NN"/>
          <p:cNvSpPr txBox="1"/>
          <p:nvPr/>
        </p:nvSpPr>
        <p:spPr bwMode="auto">
          <a:xfrm>
            <a:off x="1661851" y="1306608"/>
            <a:ext cx="5645774" cy="918199"/>
          </a:xfrm>
          <a:prstGeom prst="rect">
            <a:avLst/>
          </a:prstGeom>
          <a:ln w="12700">
            <a:miter lim="400000"/>
          </a:ln>
        </p:spPr>
        <p:txBody>
          <a:bodyPr wrap="none" lIns="50799" tIns="50799" rIns="50799" bIns="50799" anchor="ctr">
            <a:spAutoFit/>
          </a:bodyPr>
          <a:lstStyle>
            <a:lvl1pPr>
              <a:defRPr sz="5300">
                <a:solidFill>
                  <a:srgbClr val="000000"/>
                </a:solidFill>
                <a:latin typeface="Epilogue Bold"/>
                <a:ea typeface="Epilogue Bold"/>
                <a:cs typeface="Epilogue Bold"/>
              </a:defRPr>
            </a:lvl1pPr>
          </a:lstStyle>
          <a:p>
            <a:pPr>
              <a:defRPr/>
            </a:pPr>
            <a:r>
              <a:rPr/>
              <a:t>PG</a:t>
            </a:r>
            <a:r>
              <a:rPr lang="en-US"/>
              <a:t>Meetup</a:t>
            </a:r>
            <a:r>
              <a:rPr/>
              <a:t>.</a:t>
            </a:r>
            <a:r>
              <a:rPr lang="ru-RU"/>
              <a:t>Барнаул</a:t>
            </a:r>
            <a:endParaRPr/>
          </a:p>
        </p:txBody>
      </p:sp>
      <p:sp>
        <p:nvSpPr>
          <p:cNvPr id="1575584704" name="Образец заголовка"/>
          <p:cNvSpPr txBox="1"/>
          <p:nvPr/>
        </p:nvSpPr>
        <p:spPr bwMode="auto">
          <a:xfrm>
            <a:off x="1661850" y="4566427"/>
            <a:ext cx="12809709" cy="1198913"/>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4000" b="0" i="0" u="none" strike="noStrike" cap="none" spc="0">
                <a:ln>
                  <a:noFill/>
                </a:ln>
                <a:solidFill>
                  <a:schemeClr val="bg1">
                    <a:lumMod val="50000"/>
                  </a:schemeClr>
                </a:solidFill>
                <a:latin typeface="Helvetica Neue"/>
                <a:ea typeface="Helvetica Neue"/>
                <a:cs typeface="Helvetica Neue"/>
              </a:rPr>
              <a:t>Результат добавления данных в секционированную таблицу с </a:t>
            </a:r>
            <a:r>
              <a:rPr lang="en-US" sz="4000" b="0" i="0" u="none" strike="noStrike" cap="none" spc="0">
                <a:ln>
                  <a:noFill/>
                </a:ln>
                <a:solidFill>
                  <a:schemeClr val="bg1">
                    <a:lumMod val="50000"/>
                  </a:schemeClr>
                </a:solidFill>
                <a:latin typeface="Helvetica Neue"/>
                <a:ea typeface="Helvetica Neue"/>
                <a:cs typeface="Helvetica Neue"/>
              </a:rPr>
              <a:t>subpartition template</a:t>
            </a:r>
            <a:endParaRPr sz="4000">
              <a:solidFill>
                <a:srgbClr val="FF9900"/>
              </a:solidFill>
            </a:endParaRPr>
          </a:p>
        </p:txBody>
      </p:sp>
      <p:sp>
        <p:nvSpPr>
          <p:cNvPr id="790270603" name="Образец заголовка"/>
          <p:cNvSpPr txBox="1"/>
          <p:nvPr/>
        </p:nvSpPr>
        <p:spPr bwMode="auto">
          <a:xfrm>
            <a:off x="1661851" y="2932876"/>
            <a:ext cx="12802222"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rgbClr val="FF9900"/>
                </a:solidFill>
                <a:latin typeface="Helvetica Neue"/>
                <a:ea typeface="Helvetica Neue"/>
                <a:cs typeface="Helvetica Neue"/>
              </a:rPr>
              <a:t>Секционирование</a:t>
            </a:r>
            <a:endParaRPr sz="4000">
              <a:solidFill>
                <a:srgbClr val="FF9900"/>
              </a:solidFil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404338295" name="Lorem ipsum dolor sit amet, consectetuer adipiscing elit, sed diam nonummy nibh euismod tincidunt ut laoreet dolore magna aliquam erat volutpat. Ut wisi enim ad minim veniam, quis nostrud exerci tation ullamcorper suscipit lobortis nisl ut aliquip ex ea "/>
          <p:cNvSpPr txBox="1"/>
          <p:nvPr/>
        </p:nvSpPr>
        <p:spPr bwMode="auto">
          <a:xfrm flipH="0" flipV="0">
            <a:off x="1587146" y="5455404"/>
            <a:ext cx="14290017" cy="5207035"/>
          </a:xfrm>
          <a:prstGeom prst="rect">
            <a:avLst/>
          </a:prstGeom>
          <a:ln w="12700">
            <a:miter lim="400000"/>
          </a:ln>
        </p:spPr>
        <p:txBody>
          <a:bodyPr lIns="50799" tIns="50799" rIns="50799" bIns="50799" anchor="ctr">
            <a:spAutoFit/>
          </a:bodyPr>
          <a:lstStyle>
            <a:lvl1pPr algn="l">
              <a:defRPr sz="2000">
                <a:solidFill>
                  <a:srgbClr val="000000"/>
                </a:solidFill>
              </a:defRPr>
            </a:lvl1pPr>
          </a:lstStyle>
          <a:p>
            <a:pPr>
              <a:lnSpc>
                <a:spcPct val="150000"/>
              </a:lnSpc>
              <a:buFont typeface="+mj-lt"/>
              <a:buAutoNum type="arabicPeriod"/>
              <a:defRPr/>
            </a:pPr>
            <a:r>
              <a:rPr lang="en-US" sz="3500" b="1" i="0" u="none" strike="noStrike" cap="none" spc="0">
                <a:ln>
                  <a:noFill/>
                </a:ln>
                <a:solidFill>
                  <a:srgbClr val="000000"/>
                </a:solidFill>
                <a:latin typeface="Helvetica Neue"/>
                <a:ea typeface="Times New Roman"/>
                <a:cs typeface="Helvetica Neue"/>
              </a:rPr>
              <a:t>on commit drop</a:t>
            </a:r>
            <a:r>
              <a:rPr lang="en-US" sz="3500" b="0" i="0" u="none" strike="noStrike" cap="none" spc="0">
                <a:ln>
                  <a:noFill/>
                </a:ln>
                <a:solidFill>
                  <a:srgbClr val="000000"/>
                </a:solidFill>
                <a:latin typeface="Helvetica Neue"/>
                <a:ea typeface="Times New Roman"/>
                <a:cs typeface="Helvetica Neue"/>
              </a:rPr>
              <a:t>. </a:t>
            </a:r>
            <a:r>
              <a:rPr lang="ru-RU" sz="3500" b="0" i="0" u="none" strike="noStrike" cap="none" spc="0">
                <a:ln>
                  <a:noFill/>
                </a:ln>
                <a:solidFill>
                  <a:srgbClr val="000000"/>
                </a:solidFill>
                <a:latin typeface="Helvetica Neue"/>
                <a:ea typeface="Times New Roman"/>
                <a:cs typeface="Helvetica Neue"/>
              </a:rPr>
              <a:t>Таблица удаляется при завершении транзакции, приводит к повторному чтению данных системного каталога</a:t>
            </a:r>
            <a:r>
              <a:rPr lang="ru-RU" sz="3500" b="0" i="0" u="none" strike="noStrike" cap="none" spc="0">
                <a:ln>
                  <a:noFill/>
                </a:ln>
                <a:solidFill>
                  <a:srgbClr val="000000"/>
                </a:solidFill>
                <a:latin typeface="Helvetica Neue"/>
                <a:ea typeface="+mn-ea"/>
                <a:cs typeface="Helvetica Neue"/>
              </a:rPr>
              <a:t>.</a:t>
            </a:r>
            <a:endParaRPr sz="3500">
              <a:latin typeface="Helvetica Neue"/>
              <a:cs typeface="Helvetica Neue"/>
            </a:endParaRPr>
          </a:p>
          <a:p>
            <a:pPr>
              <a:lnSpc>
                <a:spcPct val="150000"/>
              </a:lnSpc>
              <a:buFont typeface="+mj-lt"/>
              <a:buAutoNum type="arabicPeriod"/>
              <a:defRPr/>
            </a:pPr>
            <a:r>
              <a:rPr lang="en-US" sz="3500" b="1" i="0" u="none" strike="noStrike" cap="none" spc="0">
                <a:ln>
                  <a:noFill/>
                </a:ln>
                <a:solidFill>
                  <a:srgbClr val="000000"/>
                </a:solidFill>
                <a:latin typeface="Helvetica Neue"/>
                <a:ea typeface="Times New Roman"/>
                <a:cs typeface="Helvetica Neue"/>
              </a:rPr>
              <a:t>on commit delete rows</a:t>
            </a:r>
            <a:r>
              <a:rPr lang="en-US" sz="3500" b="0" i="0" u="none" strike="noStrike" cap="none" spc="0">
                <a:ln>
                  <a:noFill/>
                </a:ln>
                <a:solidFill>
                  <a:srgbClr val="000000"/>
                </a:solidFill>
                <a:latin typeface="Helvetica Neue"/>
                <a:ea typeface="Times New Roman"/>
                <a:cs typeface="Helvetica Neue"/>
              </a:rPr>
              <a:t>. </a:t>
            </a:r>
            <a:r>
              <a:rPr lang="ru-RU" sz="3500" b="0" i="0" u="none" strike="noStrike" cap="none" spc="0">
                <a:ln>
                  <a:noFill/>
                </a:ln>
                <a:solidFill>
                  <a:srgbClr val="000000"/>
                </a:solidFill>
                <a:latin typeface="Helvetica Neue"/>
                <a:ea typeface="Times New Roman"/>
                <a:cs typeface="Helvetica Neue"/>
              </a:rPr>
              <a:t>Данные удаляются при завершении транзакции, таблица удаляется при завершении сессии</a:t>
            </a:r>
            <a:r>
              <a:rPr lang="ru-RU" sz="3500" b="0" i="0" u="none" strike="noStrike" cap="none" spc="0">
                <a:ln>
                  <a:noFill/>
                </a:ln>
                <a:solidFill>
                  <a:srgbClr val="000000"/>
                </a:solidFill>
                <a:latin typeface="Helvetica Neue"/>
                <a:ea typeface="+mn-ea"/>
                <a:cs typeface="Helvetica Neue"/>
              </a:rPr>
              <a:t>.</a:t>
            </a:r>
            <a:endParaRPr sz="3500">
              <a:latin typeface="Helvetica Neue"/>
              <a:cs typeface="Helvetica Neue"/>
            </a:endParaRPr>
          </a:p>
          <a:p>
            <a:pPr>
              <a:lnSpc>
                <a:spcPct val="150000"/>
              </a:lnSpc>
              <a:buFont typeface="+mj-lt"/>
              <a:buAutoNum type="arabicPeriod"/>
              <a:defRPr/>
            </a:pPr>
            <a:r>
              <a:rPr lang="en-US" sz="3500" b="1" i="0" u="none" strike="noStrike" cap="none" spc="0">
                <a:ln>
                  <a:noFill/>
                </a:ln>
                <a:solidFill>
                  <a:srgbClr val="000000"/>
                </a:solidFill>
                <a:latin typeface="Helvetica Neue"/>
                <a:ea typeface="Times New Roman"/>
                <a:cs typeface="Helvetica Neue"/>
              </a:rPr>
              <a:t>on commit preserve rows</a:t>
            </a:r>
            <a:r>
              <a:rPr lang="en-US" sz="3500" b="0" i="0" u="none" strike="noStrike" cap="none" spc="0">
                <a:ln>
                  <a:noFill/>
                </a:ln>
                <a:solidFill>
                  <a:srgbClr val="000000"/>
                </a:solidFill>
                <a:latin typeface="Helvetica Neue"/>
                <a:ea typeface="Times New Roman"/>
                <a:cs typeface="Helvetica Neue"/>
              </a:rPr>
              <a:t>. </a:t>
            </a:r>
            <a:r>
              <a:rPr lang="ru-RU" sz="3500" b="0" i="0" u="none" strike="noStrike" cap="none" spc="0">
                <a:ln>
                  <a:noFill/>
                </a:ln>
                <a:solidFill>
                  <a:srgbClr val="000000"/>
                </a:solidFill>
                <a:latin typeface="Helvetica Neue"/>
                <a:ea typeface="Times New Roman"/>
                <a:cs typeface="Helvetica Neue"/>
              </a:rPr>
              <a:t>Данные сохраняются при завершении транзакции, таблица удаляется при завершении сессии</a:t>
            </a:r>
            <a:r>
              <a:rPr lang="ru-RU" sz="3500" b="0" i="0" u="none" strike="noStrike" cap="none" spc="0">
                <a:ln>
                  <a:noFill/>
                </a:ln>
                <a:solidFill>
                  <a:srgbClr val="000000"/>
                </a:solidFill>
                <a:latin typeface="Helvetica Neue"/>
                <a:ea typeface="Times New Roman"/>
                <a:cs typeface="Helvetica Neue"/>
              </a:rPr>
              <a:t>.</a:t>
            </a:r>
            <a:endParaRPr sz="3500">
              <a:latin typeface="Helvetica Neue"/>
              <a:cs typeface="Helvetica Neue"/>
            </a:endParaRPr>
          </a:p>
          <a:p>
            <a:pPr>
              <a:defRPr/>
            </a:pPr>
            <a:endParaRPr/>
          </a:p>
        </p:txBody>
      </p:sp>
      <p:sp>
        <p:nvSpPr>
          <p:cNvPr id="2118200979" name="PGMeetup.NN"/>
          <p:cNvSpPr txBox="1"/>
          <p:nvPr/>
        </p:nvSpPr>
        <p:spPr bwMode="auto">
          <a:xfrm>
            <a:off x="1661851" y="1306608"/>
            <a:ext cx="5645774" cy="918199"/>
          </a:xfrm>
          <a:prstGeom prst="rect">
            <a:avLst/>
          </a:prstGeom>
          <a:ln w="12700">
            <a:miter lim="400000"/>
          </a:ln>
        </p:spPr>
        <p:txBody>
          <a:bodyPr wrap="none" lIns="50799" tIns="50799" rIns="50799" bIns="50799" anchor="ctr">
            <a:spAutoFit/>
          </a:bodyPr>
          <a:lstStyle>
            <a:lvl1pPr>
              <a:defRPr sz="5300">
                <a:solidFill>
                  <a:srgbClr val="000000"/>
                </a:solidFill>
                <a:latin typeface="Epilogue Bold"/>
                <a:ea typeface="Epilogue Bold"/>
                <a:cs typeface="Epilogue Bold"/>
              </a:defRPr>
            </a:lvl1pPr>
          </a:lstStyle>
          <a:p>
            <a:pPr>
              <a:defRPr/>
            </a:pPr>
            <a:r>
              <a:rPr/>
              <a:t>PG</a:t>
            </a:r>
            <a:r>
              <a:rPr lang="en-US"/>
              <a:t>Meetup</a:t>
            </a:r>
            <a:r>
              <a:rPr/>
              <a:t>.</a:t>
            </a:r>
            <a:r>
              <a:rPr lang="ru-RU"/>
              <a:t>Барнаул</a:t>
            </a:r>
            <a:endParaRPr/>
          </a:p>
        </p:txBody>
      </p:sp>
      <p:sp>
        <p:nvSpPr>
          <p:cNvPr id="633922637" name="Образец заголовка"/>
          <p:cNvSpPr txBox="1"/>
          <p:nvPr/>
        </p:nvSpPr>
        <p:spPr bwMode="auto">
          <a:xfrm>
            <a:off x="1661851" y="4374925"/>
            <a:ext cx="12810142"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chemeClr val="bg1">
                    <a:lumMod val="50000"/>
                  </a:schemeClr>
                </a:solidFill>
                <a:latin typeface="Helvetica Neue"/>
                <a:ea typeface="Helvetica Neue"/>
                <a:cs typeface="Helvetica Neue"/>
              </a:rPr>
              <a:t>Режимы создания</a:t>
            </a:r>
            <a:endParaRPr sz="4000">
              <a:solidFill>
                <a:srgbClr val="FF9900"/>
              </a:solidFill>
            </a:endParaRPr>
          </a:p>
        </p:txBody>
      </p:sp>
      <p:sp>
        <p:nvSpPr>
          <p:cNvPr id="1505701875" name="Образец заголовка"/>
          <p:cNvSpPr txBox="1"/>
          <p:nvPr/>
        </p:nvSpPr>
        <p:spPr bwMode="auto">
          <a:xfrm>
            <a:off x="1661851" y="2933506"/>
            <a:ext cx="12803482"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rgbClr val="FF9900"/>
                </a:solidFill>
                <a:latin typeface="Helvetica Neue"/>
                <a:ea typeface="Helvetica Neue"/>
                <a:cs typeface="Helvetica Neue"/>
              </a:rPr>
              <a:t>Временные таблицы в СУБД </a:t>
            </a:r>
            <a:r>
              <a:rPr lang="en-US" sz="5000" b="0" i="0" u="none" strike="noStrike" cap="none" spc="0">
                <a:ln>
                  <a:noFill/>
                </a:ln>
                <a:solidFill>
                  <a:srgbClr val="FF9900"/>
                </a:solidFill>
                <a:latin typeface="Helvetica Neue"/>
                <a:ea typeface="Helvetica Neue"/>
                <a:cs typeface="Helvetica Neue"/>
              </a:rPr>
              <a:t>Postgres</a:t>
            </a:r>
            <a:endParaRPr sz="4000">
              <a:solidFill>
                <a:srgbClr val="FF9900"/>
              </a:solidFil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848557835" name="Lorem ipsum dolor sit amet, consectetuer adipiscing elit, sed diam nonummy nibh euismod tincidunt ut laoreet dolore magna aliquam erat volutpat. Ut wisi enim ad minim veniam, quis nostrud exerci tation ullamcorper suscipit lobortis nisl ut aliquip ex ea "/>
          <p:cNvSpPr txBox="1"/>
          <p:nvPr/>
        </p:nvSpPr>
        <p:spPr bwMode="auto">
          <a:xfrm flipH="0" flipV="0">
            <a:off x="1587146" y="5459868"/>
            <a:ext cx="14298945" cy="5207035"/>
          </a:xfrm>
          <a:prstGeom prst="rect">
            <a:avLst/>
          </a:prstGeom>
          <a:ln w="12700">
            <a:miter lim="400000"/>
          </a:ln>
        </p:spPr>
        <p:txBody>
          <a:bodyPr lIns="50799" tIns="50799" rIns="50799" bIns="50799" anchor="ctr">
            <a:spAutoFit/>
          </a:bodyPr>
          <a:lstStyle>
            <a:lvl1pPr algn="l">
              <a:defRPr sz="2000">
                <a:solidFill>
                  <a:srgbClr val="000000"/>
                </a:solidFill>
              </a:defRPr>
            </a:lvl1pPr>
          </a:lstStyle>
          <a:p>
            <a:pPr>
              <a:lnSpc>
                <a:spcPct val="150000"/>
              </a:lnSpc>
              <a:buFont typeface="+mj-lt"/>
              <a:buAutoNum type="arabicPeriod"/>
              <a:defRPr/>
            </a:pPr>
            <a:r>
              <a:rPr lang="ru-RU" sz="3500" b="0" i="0" u="none" strike="noStrike" cap="none" spc="0">
                <a:ln>
                  <a:noFill/>
                </a:ln>
                <a:solidFill>
                  <a:srgbClr val="000000"/>
                </a:solidFill>
                <a:latin typeface="Helvetica Neue"/>
                <a:ea typeface="Times New Roman"/>
                <a:cs typeface="Helvetica Neue"/>
              </a:rPr>
              <a:t>Создание проекта для миграции</a:t>
            </a:r>
            <a:r>
              <a:rPr lang="en-US" sz="3500" b="0" i="0" u="none" strike="noStrike" cap="none" spc="0">
                <a:ln>
                  <a:noFill/>
                </a:ln>
                <a:solidFill>
                  <a:srgbClr val="000000"/>
                </a:solidFill>
                <a:latin typeface="Helvetica Neue"/>
                <a:ea typeface="Times New Roman"/>
                <a:cs typeface="Helvetica Neue"/>
              </a:rPr>
              <a:t>.</a:t>
            </a:r>
            <a:endParaRPr sz="3500" b="0" i="0" u="none" strike="noStrike" cap="none" spc="0">
              <a:ln>
                <a:noFill/>
              </a:ln>
              <a:solidFill>
                <a:srgbClr val="000000"/>
              </a:solidFill>
              <a:latin typeface="Helvetica Neue"/>
              <a:cs typeface="Helvetica Neue"/>
            </a:endParaRPr>
          </a:p>
          <a:p>
            <a:pPr>
              <a:lnSpc>
                <a:spcPct val="150000"/>
              </a:lnSpc>
              <a:buFont typeface="+mj-lt"/>
              <a:buAutoNum type="arabicPeriod"/>
              <a:defRPr/>
            </a:pPr>
            <a:r>
              <a:rPr lang="ru-RU" sz="3500" b="0" i="0" u="none" strike="noStrike" cap="none" spc="0">
                <a:ln>
                  <a:noFill/>
                </a:ln>
                <a:solidFill>
                  <a:srgbClr val="000000"/>
                </a:solidFill>
                <a:latin typeface="Helvetica Neue"/>
                <a:ea typeface="Times New Roman"/>
                <a:cs typeface="Helvetica Neue"/>
              </a:rPr>
              <a:t>Сканирование СУБД-источника и извлечение её структуры и</a:t>
            </a:r>
            <a:r>
              <a:rPr lang="en-US" sz="3500" b="0" i="0" u="none" strike="noStrike" cap="none" spc="0">
                <a:ln>
                  <a:noFill/>
                </a:ln>
                <a:solidFill>
                  <a:srgbClr val="000000"/>
                </a:solidFill>
                <a:latin typeface="Helvetica Neue"/>
                <a:ea typeface="Times New Roman"/>
                <a:cs typeface="Helvetica Neue"/>
              </a:rPr>
              <a:t>/</a:t>
            </a:r>
            <a:r>
              <a:rPr lang="ru-RU" sz="3500" b="0" i="0" u="none" strike="noStrike" cap="none" spc="0">
                <a:ln>
                  <a:noFill/>
                </a:ln>
                <a:solidFill>
                  <a:srgbClr val="000000"/>
                </a:solidFill>
                <a:latin typeface="Helvetica Neue"/>
                <a:ea typeface="Times New Roman"/>
                <a:cs typeface="Helvetica Neue"/>
              </a:rPr>
              <a:t>или данных.</a:t>
            </a:r>
            <a:endParaRPr sz="3500" b="0" i="0" u="none" strike="noStrike" cap="none" spc="0">
              <a:ln>
                <a:noFill/>
              </a:ln>
              <a:solidFill>
                <a:srgbClr val="000000"/>
              </a:solidFill>
              <a:latin typeface="Helvetica Neue"/>
              <a:cs typeface="Helvetica Neue"/>
            </a:endParaRPr>
          </a:p>
          <a:p>
            <a:pPr>
              <a:lnSpc>
                <a:spcPct val="150000"/>
              </a:lnSpc>
              <a:buFont typeface="+mj-lt"/>
              <a:buAutoNum type="arabicPeriod"/>
              <a:defRPr/>
            </a:pPr>
            <a:r>
              <a:rPr lang="ru-RU" sz="3500" b="0" i="0" u="none" strike="noStrike" cap="none" spc="0">
                <a:ln>
                  <a:noFill/>
                </a:ln>
                <a:solidFill>
                  <a:srgbClr val="000000"/>
                </a:solidFill>
                <a:latin typeface="Helvetica Neue"/>
                <a:ea typeface="Times New Roman"/>
                <a:cs typeface="Helvetica Neue"/>
              </a:rPr>
              <a:t>Формирование команд создания структур данных целевой СУБД.</a:t>
            </a:r>
            <a:endParaRPr sz="3500" b="0" i="0" u="none" strike="noStrike" cap="none" spc="0">
              <a:ln>
                <a:noFill/>
              </a:ln>
              <a:solidFill>
                <a:srgbClr val="000000"/>
              </a:solidFill>
              <a:latin typeface="Helvetica Neue"/>
              <a:cs typeface="Helvetica Neue"/>
            </a:endParaRPr>
          </a:p>
          <a:p>
            <a:pPr>
              <a:lnSpc>
                <a:spcPct val="150000"/>
              </a:lnSpc>
              <a:buFont typeface="+mj-lt"/>
              <a:buAutoNum type="arabicPeriod"/>
              <a:defRPr/>
            </a:pPr>
            <a:r>
              <a:rPr lang="ru-RU" sz="3500" b="0" i="0" u="none" strike="noStrike" cap="none" spc="0">
                <a:ln>
                  <a:noFill/>
                </a:ln>
                <a:solidFill>
                  <a:srgbClr val="000000"/>
                </a:solidFill>
                <a:latin typeface="Helvetica Neue"/>
                <a:ea typeface="Times New Roman"/>
                <a:cs typeface="Helvetica Neue"/>
              </a:rPr>
              <a:t>Хранение данных СУБД-источника в промежуточных файлах при необходимости.</a:t>
            </a:r>
            <a:endParaRPr sz="3500">
              <a:latin typeface="Helvetica Neue"/>
              <a:cs typeface="Helvetica Neue"/>
            </a:endParaRPr>
          </a:p>
          <a:p>
            <a:pPr>
              <a:defRPr/>
            </a:pPr>
            <a:endParaRPr/>
          </a:p>
        </p:txBody>
      </p:sp>
      <p:sp>
        <p:nvSpPr>
          <p:cNvPr id="1373665076" name="PGMeetup.NN"/>
          <p:cNvSpPr txBox="1"/>
          <p:nvPr/>
        </p:nvSpPr>
        <p:spPr bwMode="auto">
          <a:xfrm>
            <a:off x="1661851" y="1306608"/>
            <a:ext cx="5645774" cy="918199"/>
          </a:xfrm>
          <a:prstGeom prst="rect">
            <a:avLst/>
          </a:prstGeom>
          <a:ln w="12700">
            <a:miter lim="400000"/>
          </a:ln>
        </p:spPr>
        <p:txBody>
          <a:bodyPr wrap="none" lIns="50799" tIns="50799" rIns="50799" bIns="50799" anchor="ctr">
            <a:spAutoFit/>
          </a:bodyPr>
          <a:lstStyle>
            <a:lvl1pPr>
              <a:defRPr sz="5300">
                <a:solidFill>
                  <a:srgbClr val="000000"/>
                </a:solidFill>
                <a:latin typeface="Epilogue Bold"/>
                <a:ea typeface="Epilogue Bold"/>
                <a:cs typeface="Epilogue Bold"/>
              </a:defRPr>
            </a:lvl1pPr>
          </a:lstStyle>
          <a:p>
            <a:pPr>
              <a:defRPr/>
            </a:pPr>
            <a:r>
              <a:rPr/>
              <a:t>PG</a:t>
            </a:r>
            <a:r>
              <a:rPr lang="en-US"/>
              <a:t>Meetup</a:t>
            </a:r>
            <a:r>
              <a:rPr/>
              <a:t>.</a:t>
            </a:r>
            <a:r>
              <a:rPr lang="ru-RU"/>
              <a:t>Барнаул</a:t>
            </a:r>
            <a:endParaRPr/>
          </a:p>
        </p:txBody>
      </p:sp>
      <p:sp>
        <p:nvSpPr>
          <p:cNvPr id="1215634139" name="Образец заголовка"/>
          <p:cNvSpPr txBox="1"/>
          <p:nvPr/>
        </p:nvSpPr>
        <p:spPr bwMode="auto">
          <a:xfrm>
            <a:off x="1661851" y="4375249"/>
            <a:ext cx="12810790"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chemeClr val="bg1">
                    <a:lumMod val="50000"/>
                  </a:schemeClr>
                </a:solidFill>
                <a:latin typeface="Helvetica Neue"/>
                <a:ea typeface="Helvetica Neue"/>
                <a:cs typeface="Helvetica Neue"/>
              </a:rPr>
              <a:t>Возможности </a:t>
            </a:r>
            <a:r>
              <a:rPr lang="en-US" sz="5000" b="0" i="0" u="none" strike="noStrike" cap="none" spc="0">
                <a:ln>
                  <a:noFill/>
                </a:ln>
                <a:solidFill>
                  <a:schemeClr val="bg1">
                    <a:lumMod val="50000"/>
                  </a:schemeClr>
                </a:solidFill>
                <a:latin typeface="Helvetica Neue"/>
                <a:ea typeface="Helvetica Neue"/>
                <a:cs typeface="Helvetica Neue"/>
              </a:rPr>
              <a:t>ora2pg</a:t>
            </a:r>
            <a:endParaRPr sz="4000">
              <a:solidFill>
                <a:srgbClr val="FF9900"/>
              </a:solidFill>
            </a:endParaRPr>
          </a:p>
        </p:txBody>
      </p:sp>
      <p:sp>
        <p:nvSpPr>
          <p:cNvPr id="2096414889" name="Образец заголовка"/>
          <p:cNvSpPr txBox="1"/>
          <p:nvPr/>
        </p:nvSpPr>
        <p:spPr bwMode="auto">
          <a:xfrm>
            <a:off x="1661851" y="2934406"/>
            <a:ext cx="12805282"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rgbClr val="FF9900"/>
                </a:solidFill>
                <a:latin typeface="Helvetica Neue"/>
                <a:ea typeface="Helvetica Neue"/>
                <a:cs typeface="Helvetica Neue"/>
              </a:rPr>
              <a:t>Выбор средств конвертации данных</a:t>
            </a:r>
            <a:endParaRPr sz="4000">
              <a:solidFill>
                <a:srgbClr val="FF9900"/>
              </a:solidFil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840033246" name="Lorem ipsum dolor sit amet, consectetuer adipiscing elit, sed diam nonummy nibh euismod tincidunt ut laoreet dolore magna aliquam erat volutpat. Ut wisi enim ad minim veniam, quis nostrud exerci tation ullamcorper suscipit lobortis nisl ut aliquip ex ea "/>
          <p:cNvSpPr txBox="1"/>
          <p:nvPr/>
        </p:nvSpPr>
        <p:spPr bwMode="auto">
          <a:xfrm flipH="0" flipV="0">
            <a:off x="1587146" y="5467122"/>
            <a:ext cx="14313453" cy="5207035"/>
          </a:xfrm>
          <a:prstGeom prst="rect">
            <a:avLst/>
          </a:prstGeom>
          <a:ln w="12700">
            <a:miter lim="400000"/>
          </a:ln>
        </p:spPr>
        <p:txBody>
          <a:bodyPr lIns="50799" tIns="50799" rIns="50799" bIns="50799" anchor="ctr">
            <a:spAutoFit/>
          </a:bodyPr>
          <a:lstStyle>
            <a:lvl1pPr algn="l">
              <a:defRPr sz="2000">
                <a:solidFill>
                  <a:srgbClr val="000000"/>
                </a:solidFill>
              </a:defRPr>
            </a:lvl1pPr>
          </a:lstStyle>
          <a:p>
            <a:pPr>
              <a:lnSpc>
                <a:spcPct val="150000"/>
              </a:lnSpc>
              <a:buFont typeface="+mj-lt"/>
              <a:buAutoNum type="arabicPeriod"/>
              <a:defRPr/>
            </a:pPr>
            <a:r>
              <a:rPr lang="ru-RU" sz="3500" b="0" i="0" u="none" strike="noStrike" cap="none" spc="0">
                <a:ln>
                  <a:noFill/>
                </a:ln>
                <a:solidFill>
                  <a:srgbClr val="000000"/>
                </a:solidFill>
                <a:latin typeface="Helvetica Neue"/>
                <a:ea typeface="Times New Roman"/>
                <a:cs typeface="Helvetica Neue"/>
              </a:rPr>
              <a:t>Настройка списка объектов для переноса</a:t>
            </a:r>
            <a:r>
              <a:rPr lang="en-US" sz="3500" b="0" i="0" u="none" strike="noStrike" cap="none" spc="0">
                <a:ln>
                  <a:noFill/>
                </a:ln>
                <a:solidFill>
                  <a:srgbClr val="000000"/>
                </a:solidFill>
                <a:latin typeface="Helvetica Neue"/>
                <a:ea typeface="Times New Roman"/>
                <a:cs typeface="Helvetica Neue"/>
              </a:rPr>
              <a:t>.</a:t>
            </a:r>
            <a:endParaRPr sz="3500" b="0" i="0" u="none" strike="noStrike" cap="none" spc="0">
              <a:ln>
                <a:noFill/>
              </a:ln>
              <a:solidFill>
                <a:srgbClr val="000000"/>
              </a:solidFill>
              <a:latin typeface="Helvetica Neue"/>
              <a:cs typeface="Helvetica Neue"/>
            </a:endParaRPr>
          </a:p>
          <a:p>
            <a:pPr>
              <a:lnSpc>
                <a:spcPct val="150000"/>
              </a:lnSpc>
              <a:buFont typeface="+mj-lt"/>
              <a:buAutoNum type="arabicPeriod"/>
              <a:defRPr/>
            </a:pPr>
            <a:r>
              <a:rPr lang="ru-RU" sz="3500" b="0" i="0" u="none" strike="noStrike" cap="none" spc="0">
                <a:ln>
                  <a:noFill/>
                </a:ln>
                <a:solidFill>
                  <a:srgbClr val="000000"/>
                </a:solidFill>
                <a:latin typeface="Helvetica Neue"/>
                <a:ea typeface="Times New Roman"/>
                <a:cs typeface="Helvetica Neue"/>
              </a:rPr>
              <a:t>Исключение из переноса нескольких схем.</a:t>
            </a:r>
            <a:endParaRPr sz="3500" b="0" i="0" u="none" strike="noStrike" cap="none" spc="0">
              <a:ln>
                <a:noFill/>
              </a:ln>
              <a:solidFill>
                <a:srgbClr val="000000"/>
              </a:solidFill>
              <a:latin typeface="Helvetica Neue"/>
              <a:cs typeface="Helvetica Neue"/>
            </a:endParaRPr>
          </a:p>
          <a:p>
            <a:pPr>
              <a:lnSpc>
                <a:spcPct val="150000"/>
              </a:lnSpc>
              <a:buFont typeface="+mj-lt"/>
              <a:buAutoNum type="arabicPeriod"/>
              <a:defRPr/>
            </a:pPr>
            <a:r>
              <a:rPr lang="ru-RU" sz="3500" b="0" i="0" u="none" strike="noStrike" cap="none" spc="0">
                <a:ln>
                  <a:noFill/>
                </a:ln>
                <a:solidFill>
                  <a:srgbClr val="000000"/>
                </a:solidFill>
                <a:latin typeface="Helvetica Neue"/>
                <a:ea typeface="Times New Roman"/>
                <a:cs typeface="Helvetica Neue"/>
              </a:rPr>
              <a:t>Настройка параметров через конфигурационный файл.</a:t>
            </a:r>
            <a:endParaRPr sz="3500" b="0" i="0" u="none" strike="noStrike" cap="none" spc="0">
              <a:ln>
                <a:noFill/>
              </a:ln>
              <a:solidFill>
                <a:srgbClr val="000000"/>
              </a:solidFill>
              <a:latin typeface="Helvetica Neue"/>
              <a:cs typeface="Helvetica Neue"/>
            </a:endParaRPr>
          </a:p>
          <a:p>
            <a:pPr>
              <a:lnSpc>
                <a:spcPct val="150000"/>
              </a:lnSpc>
              <a:buFont typeface="+mj-lt"/>
              <a:buAutoNum type="arabicPeriod"/>
              <a:defRPr/>
            </a:pPr>
            <a:r>
              <a:rPr lang="ru-RU" sz="3500" b="0" i="0" u="none" strike="noStrike" cap="none" spc="0">
                <a:ln>
                  <a:noFill/>
                </a:ln>
                <a:solidFill>
                  <a:srgbClr val="000000"/>
                </a:solidFill>
                <a:latin typeface="Helvetica Neue"/>
                <a:ea typeface="Times New Roman"/>
                <a:cs typeface="Helvetica Neue"/>
              </a:rPr>
              <a:t>Настройка сопоставления типов данных СУБД-источника и СУБД-приёмника.</a:t>
            </a:r>
            <a:endParaRPr sz="3500" b="0" i="0" u="none" strike="noStrike" cap="none" spc="0">
              <a:ln>
                <a:noFill/>
              </a:ln>
              <a:solidFill>
                <a:srgbClr val="000000"/>
              </a:solidFill>
              <a:latin typeface="Helvetica Neue"/>
              <a:cs typeface="Helvetica Neue"/>
            </a:endParaRPr>
          </a:p>
          <a:p>
            <a:pPr>
              <a:lnSpc>
                <a:spcPct val="150000"/>
              </a:lnSpc>
              <a:buFont typeface="+mj-lt"/>
              <a:buAutoNum type="arabicPeriod"/>
              <a:defRPr/>
            </a:pPr>
            <a:r>
              <a:rPr lang="ru-RU" sz="3500" b="0" i="0" u="none" strike="noStrike" cap="none" spc="0">
                <a:ln>
                  <a:noFill/>
                </a:ln>
                <a:solidFill>
                  <a:srgbClr val="000000"/>
                </a:solidFill>
                <a:latin typeface="Helvetica Neue"/>
                <a:ea typeface="Times New Roman"/>
                <a:cs typeface="Helvetica Neue"/>
              </a:rPr>
              <a:t>Перенос данных напрямую в СУБД-источник</a:t>
            </a:r>
            <a:r>
              <a:rPr lang="en-US" sz="3500" b="0" i="0" u="none" strike="noStrike" cap="none" spc="0">
                <a:ln>
                  <a:noFill/>
                </a:ln>
                <a:solidFill>
                  <a:srgbClr val="000000"/>
                </a:solidFill>
                <a:latin typeface="Helvetica Neue"/>
                <a:ea typeface="Times New Roman"/>
                <a:cs typeface="Helvetica Neue"/>
              </a:rPr>
              <a:t>.</a:t>
            </a:r>
            <a:endParaRPr sz="3500">
              <a:latin typeface="Helvetica Neue"/>
              <a:cs typeface="Helvetica Neue"/>
            </a:endParaRPr>
          </a:p>
          <a:p>
            <a:pPr>
              <a:defRPr/>
            </a:pPr>
            <a:endParaRPr/>
          </a:p>
        </p:txBody>
      </p:sp>
      <p:sp>
        <p:nvSpPr>
          <p:cNvPr id="941094572" name="PGMeetup.NN"/>
          <p:cNvSpPr txBox="1"/>
          <p:nvPr/>
        </p:nvSpPr>
        <p:spPr bwMode="auto">
          <a:xfrm>
            <a:off x="1661851" y="1306608"/>
            <a:ext cx="5645774" cy="918199"/>
          </a:xfrm>
          <a:prstGeom prst="rect">
            <a:avLst/>
          </a:prstGeom>
          <a:ln w="12700">
            <a:miter lim="400000"/>
          </a:ln>
        </p:spPr>
        <p:txBody>
          <a:bodyPr wrap="none" lIns="50799" tIns="50799" rIns="50799" bIns="50799" anchor="ctr">
            <a:spAutoFit/>
          </a:bodyPr>
          <a:lstStyle>
            <a:lvl1pPr>
              <a:defRPr sz="5300">
                <a:solidFill>
                  <a:srgbClr val="000000"/>
                </a:solidFill>
                <a:latin typeface="Epilogue Bold"/>
                <a:ea typeface="Epilogue Bold"/>
                <a:cs typeface="Epilogue Bold"/>
              </a:defRPr>
            </a:lvl1pPr>
          </a:lstStyle>
          <a:p>
            <a:pPr>
              <a:defRPr/>
            </a:pPr>
            <a:r>
              <a:rPr/>
              <a:t>PG</a:t>
            </a:r>
            <a:r>
              <a:rPr lang="en-US"/>
              <a:t>Meetup</a:t>
            </a:r>
            <a:r>
              <a:rPr/>
              <a:t>.</a:t>
            </a:r>
            <a:r>
              <a:rPr lang="ru-RU"/>
              <a:t>Барнаул</a:t>
            </a:r>
            <a:endParaRPr/>
          </a:p>
        </p:txBody>
      </p:sp>
      <p:sp>
        <p:nvSpPr>
          <p:cNvPr id="875979100" name="Образец заголовка"/>
          <p:cNvSpPr txBox="1"/>
          <p:nvPr/>
        </p:nvSpPr>
        <p:spPr bwMode="auto">
          <a:xfrm>
            <a:off x="1661851" y="4375447"/>
            <a:ext cx="12811186"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chemeClr val="bg1">
                    <a:lumMod val="50000"/>
                  </a:schemeClr>
                </a:solidFill>
                <a:latin typeface="Helvetica Neue"/>
                <a:ea typeface="Helvetica Neue"/>
                <a:cs typeface="Helvetica Neue"/>
              </a:rPr>
              <a:t>Достоинства </a:t>
            </a:r>
            <a:r>
              <a:rPr lang="en-US" sz="5000" b="0" i="0" u="none" strike="noStrike" cap="none" spc="0">
                <a:ln>
                  <a:noFill/>
                </a:ln>
                <a:solidFill>
                  <a:schemeClr val="bg1">
                    <a:lumMod val="50000"/>
                  </a:schemeClr>
                </a:solidFill>
                <a:latin typeface="Helvetica Neue"/>
                <a:ea typeface="Helvetica Neue"/>
                <a:cs typeface="Helvetica Neue"/>
              </a:rPr>
              <a:t>ora2pg</a:t>
            </a:r>
            <a:endParaRPr sz="4000">
              <a:solidFill>
                <a:srgbClr val="FF9900"/>
              </a:solidFill>
            </a:endParaRPr>
          </a:p>
        </p:txBody>
      </p:sp>
      <p:sp>
        <p:nvSpPr>
          <p:cNvPr id="2012466507" name="Образец заголовка"/>
          <p:cNvSpPr txBox="1"/>
          <p:nvPr/>
        </p:nvSpPr>
        <p:spPr bwMode="auto">
          <a:xfrm>
            <a:off x="1661851" y="2934406"/>
            <a:ext cx="12805282"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rgbClr val="FF9900"/>
                </a:solidFill>
                <a:latin typeface="Helvetica Neue"/>
                <a:ea typeface="Helvetica Neue"/>
                <a:cs typeface="Helvetica Neue"/>
              </a:rPr>
              <a:t>Выбор средств конвертации данных</a:t>
            </a:r>
            <a:endParaRPr sz="4000">
              <a:solidFill>
                <a:srgbClr val="FF9900"/>
              </a:solidFil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089502316" name="Lorem ipsum dolor sit amet, consectetuer adipiscing elit, sed diam nonummy nibh euismod tincidunt ut laoreet dolore magna aliquam erat volutpat. Ut wisi enim ad minim veniam, quis nostrud exerci tation ullamcorper suscipit lobortis nisl ut aliquip ex ea "/>
          <p:cNvSpPr txBox="1"/>
          <p:nvPr/>
        </p:nvSpPr>
        <p:spPr bwMode="auto">
          <a:xfrm flipH="0" flipV="0">
            <a:off x="1587146" y="5677188"/>
            <a:ext cx="14328681" cy="3606835"/>
          </a:xfrm>
          <a:prstGeom prst="rect">
            <a:avLst/>
          </a:prstGeom>
          <a:ln w="12700">
            <a:miter lim="400000"/>
          </a:ln>
        </p:spPr>
        <p:txBody>
          <a:bodyPr lIns="50799" tIns="50799" rIns="50799" bIns="50799" anchor="ctr">
            <a:spAutoFit/>
          </a:bodyPr>
          <a:lstStyle>
            <a:lvl1pPr algn="l">
              <a:defRPr sz="2000">
                <a:solidFill>
                  <a:srgbClr val="000000"/>
                </a:solidFill>
              </a:defRPr>
            </a:lvl1pPr>
          </a:lstStyle>
          <a:p>
            <a:pPr>
              <a:lnSpc>
                <a:spcPct val="150000"/>
              </a:lnSpc>
              <a:buFont typeface="+mj-lt"/>
              <a:buAutoNum type="arabicPeriod"/>
              <a:defRPr/>
            </a:pPr>
            <a:r>
              <a:rPr lang="ru-RU" sz="3500" b="0" i="0" u="none" strike="noStrike" cap="none" spc="0">
                <a:ln>
                  <a:noFill/>
                </a:ln>
                <a:solidFill>
                  <a:srgbClr val="000000"/>
                </a:solidFill>
                <a:latin typeface="Helvetica Neue"/>
                <a:ea typeface="Times New Roman"/>
                <a:cs typeface="Helvetica Neue"/>
              </a:rPr>
              <a:t>Нестабильная конвертация вычисляемых столбцов таблиц</a:t>
            </a:r>
            <a:r>
              <a:rPr lang="en-US" sz="3500" b="0" i="0" u="none" strike="noStrike" cap="none" spc="0">
                <a:ln>
                  <a:noFill/>
                </a:ln>
                <a:solidFill>
                  <a:srgbClr val="000000"/>
                </a:solidFill>
                <a:latin typeface="Helvetica Neue"/>
                <a:ea typeface="Times New Roman"/>
                <a:cs typeface="Helvetica Neue"/>
              </a:rPr>
              <a:t>.</a:t>
            </a:r>
            <a:endParaRPr sz="3500" b="0" i="0" u="none" strike="noStrike" cap="none" spc="0">
              <a:ln>
                <a:noFill/>
              </a:ln>
              <a:solidFill>
                <a:srgbClr val="000000"/>
              </a:solidFill>
              <a:latin typeface="Helvetica Neue"/>
              <a:cs typeface="Helvetica Neue"/>
            </a:endParaRPr>
          </a:p>
          <a:p>
            <a:pPr>
              <a:lnSpc>
                <a:spcPct val="150000"/>
              </a:lnSpc>
              <a:buFont typeface="+mj-lt"/>
              <a:buAutoNum type="arabicPeriod"/>
              <a:defRPr/>
            </a:pPr>
            <a:r>
              <a:rPr lang="ru-RU" sz="3500" b="0" i="0" u="none" strike="noStrike" cap="none" spc="0">
                <a:ln>
                  <a:noFill/>
                </a:ln>
                <a:solidFill>
                  <a:srgbClr val="000000"/>
                </a:solidFill>
                <a:latin typeface="Helvetica Neue"/>
                <a:ea typeface="Times New Roman"/>
                <a:cs typeface="Helvetica Neue"/>
              </a:rPr>
              <a:t>Нестабильная работа с двоичными данными большого размера.</a:t>
            </a:r>
            <a:endParaRPr sz="3500" b="0" i="0" u="none" strike="noStrike" cap="none" spc="0">
              <a:ln>
                <a:noFill/>
              </a:ln>
              <a:solidFill>
                <a:srgbClr val="000000"/>
              </a:solidFill>
              <a:latin typeface="Helvetica Neue"/>
              <a:cs typeface="Helvetica Neue"/>
            </a:endParaRPr>
          </a:p>
          <a:p>
            <a:pPr>
              <a:lnSpc>
                <a:spcPct val="150000"/>
              </a:lnSpc>
              <a:buFont typeface="+mj-lt"/>
              <a:buAutoNum type="arabicPeriod"/>
              <a:defRPr/>
            </a:pPr>
            <a:r>
              <a:rPr lang="ru-RU" sz="3500" b="0" i="0" u="none" strike="noStrike" cap="none" spc="0">
                <a:ln>
                  <a:noFill/>
                </a:ln>
                <a:solidFill>
                  <a:srgbClr val="000000"/>
                </a:solidFill>
                <a:latin typeface="Helvetica Neue"/>
                <a:ea typeface="Times New Roman"/>
                <a:cs typeface="Helvetica Neue"/>
              </a:rPr>
              <a:t>Нестабильный перенос объектов с большим количеством строк.</a:t>
            </a:r>
            <a:endParaRPr sz="3500" b="0" i="0" u="none" strike="noStrike" cap="none" spc="0">
              <a:ln>
                <a:noFill/>
              </a:ln>
              <a:solidFill>
                <a:srgbClr val="000000"/>
              </a:solidFill>
              <a:latin typeface="Helvetica Neue"/>
              <a:cs typeface="Helvetica Neue"/>
            </a:endParaRPr>
          </a:p>
          <a:p>
            <a:pPr>
              <a:lnSpc>
                <a:spcPct val="150000"/>
              </a:lnSpc>
              <a:buFont typeface="+mj-lt"/>
              <a:buAutoNum type="arabicPeriod"/>
              <a:defRPr/>
            </a:pPr>
            <a:r>
              <a:rPr lang="ru-RU" sz="3500" b="0" i="0" u="none" strike="noStrike" cap="none" spc="0">
                <a:ln>
                  <a:noFill/>
                </a:ln>
                <a:solidFill>
                  <a:srgbClr val="000000"/>
                </a:solidFill>
                <a:latin typeface="Helvetica Neue"/>
                <a:ea typeface="Times New Roman"/>
                <a:cs typeface="Helvetica Neue"/>
              </a:rPr>
              <a:t>Отсутствие гибкости в механизме параллельного чтения данных</a:t>
            </a:r>
            <a:r>
              <a:rPr lang="en-US" sz="3500" b="0" i="0" u="none" strike="noStrike" cap="none" spc="0">
                <a:ln>
                  <a:noFill/>
                </a:ln>
                <a:solidFill>
                  <a:srgbClr val="000000"/>
                </a:solidFill>
                <a:latin typeface="Helvetica Neue"/>
                <a:ea typeface="Times New Roman"/>
                <a:cs typeface="Helvetica Neue"/>
              </a:rPr>
              <a:t>.</a:t>
            </a:r>
            <a:endParaRPr sz="3500" b="0" i="0" u="none" strike="noStrike" cap="none" spc="0">
              <a:ln>
                <a:noFill/>
              </a:ln>
              <a:solidFill>
                <a:srgbClr val="000000"/>
              </a:solidFill>
              <a:latin typeface="Helvetica Neue"/>
              <a:cs typeface="Helvetica Neue"/>
            </a:endParaRPr>
          </a:p>
          <a:p>
            <a:pPr>
              <a:defRPr/>
            </a:pPr>
            <a:endParaRPr/>
          </a:p>
        </p:txBody>
      </p:sp>
      <p:sp>
        <p:nvSpPr>
          <p:cNvPr id="140544338" name="PGMeetup.NN"/>
          <p:cNvSpPr txBox="1"/>
          <p:nvPr/>
        </p:nvSpPr>
        <p:spPr bwMode="auto">
          <a:xfrm>
            <a:off x="1661851" y="1306608"/>
            <a:ext cx="5645774" cy="918199"/>
          </a:xfrm>
          <a:prstGeom prst="rect">
            <a:avLst/>
          </a:prstGeom>
          <a:ln w="12700">
            <a:miter lim="400000"/>
          </a:ln>
        </p:spPr>
        <p:txBody>
          <a:bodyPr wrap="none" lIns="50799" tIns="50799" rIns="50799" bIns="50799" anchor="ctr">
            <a:spAutoFit/>
          </a:bodyPr>
          <a:lstStyle>
            <a:lvl1pPr>
              <a:defRPr sz="5300">
                <a:solidFill>
                  <a:srgbClr val="000000"/>
                </a:solidFill>
                <a:latin typeface="Epilogue Bold"/>
                <a:ea typeface="Epilogue Bold"/>
                <a:cs typeface="Epilogue Bold"/>
              </a:defRPr>
            </a:lvl1pPr>
          </a:lstStyle>
          <a:p>
            <a:pPr>
              <a:defRPr/>
            </a:pPr>
            <a:r>
              <a:rPr/>
              <a:t>PG</a:t>
            </a:r>
            <a:r>
              <a:rPr lang="en-US"/>
              <a:t>Meetup</a:t>
            </a:r>
            <a:r>
              <a:rPr/>
              <a:t>.</a:t>
            </a:r>
            <a:r>
              <a:rPr lang="ru-RU"/>
              <a:t>Барнаул</a:t>
            </a:r>
            <a:endParaRPr/>
          </a:p>
        </p:txBody>
      </p:sp>
      <p:sp>
        <p:nvSpPr>
          <p:cNvPr id="60883103" name="Образец заголовка"/>
          <p:cNvSpPr txBox="1"/>
          <p:nvPr/>
        </p:nvSpPr>
        <p:spPr bwMode="auto">
          <a:xfrm>
            <a:off x="1661851" y="4375645"/>
            <a:ext cx="12811582"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chemeClr val="bg1">
                    <a:lumMod val="50000"/>
                  </a:schemeClr>
                </a:solidFill>
                <a:latin typeface="Helvetica Neue"/>
                <a:ea typeface="Helvetica Neue"/>
                <a:cs typeface="Helvetica Neue"/>
              </a:rPr>
              <a:t>Недостатки </a:t>
            </a:r>
            <a:r>
              <a:rPr lang="en-US" sz="5000" b="0" i="0" u="none" strike="noStrike" cap="none" spc="0">
                <a:ln>
                  <a:noFill/>
                </a:ln>
                <a:solidFill>
                  <a:schemeClr val="bg1">
                    <a:lumMod val="50000"/>
                  </a:schemeClr>
                </a:solidFill>
                <a:latin typeface="Helvetica Neue"/>
                <a:ea typeface="Helvetica Neue"/>
                <a:cs typeface="Helvetica Neue"/>
              </a:rPr>
              <a:t>ora2pg</a:t>
            </a:r>
            <a:endParaRPr sz="4000">
              <a:solidFill>
                <a:srgbClr val="FF9900"/>
              </a:solidFill>
            </a:endParaRPr>
          </a:p>
        </p:txBody>
      </p:sp>
      <p:sp>
        <p:nvSpPr>
          <p:cNvPr id="1938859617" name="Образец заголовка"/>
          <p:cNvSpPr txBox="1"/>
          <p:nvPr/>
        </p:nvSpPr>
        <p:spPr bwMode="auto">
          <a:xfrm>
            <a:off x="1661851" y="2934388"/>
            <a:ext cx="12805246"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rgbClr val="FF9900"/>
                </a:solidFill>
                <a:latin typeface="Helvetica Neue"/>
                <a:ea typeface="Helvetica Neue"/>
                <a:cs typeface="Helvetica Neue"/>
              </a:rPr>
              <a:t>Выбор средств конвертации данных </a:t>
            </a:r>
            <a:endParaRPr sz="4000">
              <a:solidFill>
                <a:srgbClr val="FF9900"/>
              </a:solidFil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49979331" name="Lorem ipsum dolor sit amet, consectetuer adipiscing elit, sed diam nonummy nibh euismod tincidunt ut laoreet dolore magna aliquam erat volutpat. Ut wisi enim ad minim veniam, quis nostrud exerci tation ullamcorper suscipit lobortis nisl ut aliquip ex ea "/>
          <p:cNvSpPr txBox="1"/>
          <p:nvPr/>
        </p:nvSpPr>
        <p:spPr bwMode="auto">
          <a:xfrm flipH="0" flipV="0">
            <a:off x="1587146" y="5694393"/>
            <a:ext cx="14329473" cy="5702335"/>
          </a:xfrm>
          <a:prstGeom prst="rect">
            <a:avLst/>
          </a:prstGeom>
          <a:ln w="12700">
            <a:miter lim="400000"/>
          </a:ln>
        </p:spPr>
        <p:txBody>
          <a:bodyPr lIns="50799" tIns="50799" rIns="50799" bIns="50799" anchor="ctr">
            <a:spAutoFit/>
          </a:bodyPr>
          <a:lstStyle>
            <a:lvl1pPr algn="l">
              <a:defRPr sz="2000">
                <a:solidFill>
                  <a:srgbClr val="000000"/>
                </a:solidFill>
              </a:defRPr>
            </a:lvl1pPr>
          </a:lstStyle>
          <a:p>
            <a:pPr marL="0" indent="0" algn="just">
              <a:lnSpc>
                <a:spcPct val="150000"/>
              </a:lnSpc>
              <a:buNone/>
              <a:defRPr/>
            </a:pPr>
            <a:r>
              <a:rPr lang="en-US" sz="3500" b="0" i="0" u="none" strike="noStrike" cap="none" spc="0">
                <a:ln>
                  <a:noFill/>
                </a:ln>
                <a:solidFill>
                  <a:srgbClr val="000000"/>
                </a:solidFill>
                <a:latin typeface="Helvetica Neue"/>
                <a:ea typeface="Times New Roman"/>
                <a:cs typeface="Helvetica Neue"/>
              </a:rPr>
              <a:t>pentaho</a:t>
            </a:r>
            <a:r>
              <a:rPr lang="en-US" sz="3500" b="0" i="0" u="none" strike="noStrike" cap="none" spc="0">
                <a:ln>
                  <a:noFill/>
                </a:ln>
                <a:solidFill>
                  <a:srgbClr val="000000"/>
                </a:solidFill>
                <a:latin typeface="Helvetica Neue"/>
                <a:ea typeface="Times New Roman"/>
                <a:cs typeface="Helvetica Neue"/>
              </a:rPr>
              <a:t> kettle – ETL-</a:t>
            </a:r>
            <a:r>
              <a:rPr lang="ru-RU" sz="3500" b="0" i="0" u="none" strike="noStrike" cap="none" spc="0">
                <a:ln>
                  <a:noFill/>
                </a:ln>
                <a:solidFill>
                  <a:srgbClr val="000000"/>
                </a:solidFill>
                <a:latin typeface="Helvetica Neue"/>
                <a:ea typeface="Times New Roman"/>
                <a:cs typeface="Helvetica Neue"/>
              </a:rPr>
              <a:t>инструмент, позволяющий</a:t>
            </a:r>
            <a:r>
              <a:rPr lang="en-US" sz="3500" b="0" i="0" u="none" strike="noStrike" cap="none" spc="0">
                <a:ln>
                  <a:noFill/>
                </a:ln>
                <a:solidFill>
                  <a:srgbClr val="000000"/>
                </a:solidFill>
                <a:latin typeface="Helvetica Neue"/>
                <a:ea typeface="Times New Roman"/>
                <a:cs typeface="Helvetica Neue"/>
              </a:rPr>
              <a:t>:</a:t>
            </a:r>
            <a:endParaRPr sz="3500"/>
          </a:p>
          <a:p>
            <a:pPr marL="457200" indent="-457200" algn="just">
              <a:lnSpc>
                <a:spcPct val="150000"/>
              </a:lnSpc>
              <a:buFont typeface="+mj-lt"/>
              <a:buAutoNum type="arabicPeriod"/>
              <a:defRPr/>
            </a:pPr>
            <a:r>
              <a:rPr lang="ru-RU" sz="3500" b="0" i="0" u="none" strike="noStrike" cap="none" spc="0">
                <a:ln>
                  <a:noFill/>
                </a:ln>
                <a:solidFill>
                  <a:srgbClr val="000000"/>
                </a:solidFill>
                <a:latin typeface="Helvetica Neue"/>
                <a:ea typeface="Times New Roman"/>
                <a:cs typeface="Helvetica Neue"/>
              </a:rPr>
              <a:t>Разрабатывать различные сценарии извлечения, обработки и сохранения данных</a:t>
            </a:r>
            <a:r>
              <a:rPr lang="en-US" sz="3500" b="0" i="0" u="none" strike="noStrike" cap="none" spc="0">
                <a:ln>
                  <a:noFill/>
                </a:ln>
                <a:solidFill>
                  <a:srgbClr val="000000"/>
                </a:solidFill>
                <a:latin typeface="Helvetica Neue"/>
                <a:ea typeface="Times New Roman"/>
                <a:cs typeface="Helvetica Neue"/>
              </a:rPr>
              <a:t>.</a:t>
            </a:r>
            <a:endParaRPr sz="3500" b="0" i="0" u="none" strike="noStrike" cap="none" spc="0">
              <a:ln>
                <a:noFill/>
              </a:ln>
              <a:solidFill>
                <a:srgbClr val="000000"/>
              </a:solidFill>
              <a:latin typeface="Helvetica Neue"/>
              <a:cs typeface="Helvetica Neue"/>
            </a:endParaRPr>
          </a:p>
          <a:p>
            <a:pPr marL="457200" indent="-457200" algn="just">
              <a:lnSpc>
                <a:spcPct val="150000"/>
              </a:lnSpc>
              <a:buFont typeface="+mj-lt"/>
              <a:buAutoNum type="arabicPeriod"/>
              <a:defRPr/>
            </a:pPr>
            <a:r>
              <a:rPr lang="ru-RU" sz="3500" b="0" i="0" u="none" strike="noStrike" cap="none" spc="0">
                <a:ln>
                  <a:noFill/>
                </a:ln>
                <a:solidFill>
                  <a:srgbClr val="000000"/>
                </a:solidFill>
                <a:latin typeface="Helvetica Neue"/>
                <a:ea typeface="Times New Roman"/>
                <a:cs typeface="Helvetica Neue"/>
              </a:rPr>
              <a:t>Внедрять логику, реализованную на языке </a:t>
            </a:r>
            <a:r>
              <a:rPr lang="en-US" sz="3500" b="0" i="0" u="none" strike="noStrike" cap="none" spc="0">
                <a:ln>
                  <a:noFill/>
                </a:ln>
                <a:solidFill>
                  <a:srgbClr val="000000"/>
                </a:solidFill>
                <a:latin typeface="Helvetica Neue"/>
                <a:ea typeface="Times New Roman"/>
                <a:cs typeface="Helvetica Neue"/>
              </a:rPr>
              <a:t>Java, </a:t>
            </a:r>
            <a:r>
              <a:rPr lang="ru-RU" sz="3500" b="0" i="0" u="none" strike="noStrike" cap="none" spc="0">
                <a:ln>
                  <a:noFill/>
                </a:ln>
                <a:solidFill>
                  <a:srgbClr val="000000"/>
                </a:solidFill>
                <a:latin typeface="Helvetica Neue"/>
                <a:ea typeface="Times New Roman"/>
                <a:cs typeface="Helvetica Neue"/>
              </a:rPr>
              <a:t>в </a:t>
            </a:r>
            <a:r>
              <a:rPr lang="en-US" sz="3500" b="0" i="0" u="none" strike="noStrike" cap="none" spc="0">
                <a:ln>
                  <a:noFill/>
                </a:ln>
                <a:solidFill>
                  <a:srgbClr val="000000"/>
                </a:solidFill>
                <a:latin typeface="Helvetica Neue"/>
                <a:ea typeface="Times New Roman"/>
                <a:cs typeface="Helvetica Neue"/>
              </a:rPr>
              <a:t>ETL-</a:t>
            </a:r>
            <a:r>
              <a:rPr lang="ru-RU" sz="3500" b="0" i="0" u="none" strike="noStrike" cap="none" spc="0">
                <a:ln>
                  <a:noFill/>
                </a:ln>
                <a:solidFill>
                  <a:srgbClr val="000000"/>
                </a:solidFill>
                <a:latin typeface="Helvetica Neue"/>
                <a:ea typeface="Times New Roman"/>
                <a:cs typeface="Helvetica Neue"/>
              </a:rPr>
              <a:t>процесс</a:t>
            </a:r>
            <a:r>
              <a:rPr lang="en-US" sz="3500" b="0" i="0" u="none" strike="noStrike" cap="none" spc="0">
                <a:ln>
                  <a:noFill/>
                </a:ln>
                <a:solidFill>
                  <a:srgbClr val="000000"/>
                </a:solidFill>
                <a:latin typeface="Helvetica Neue"/>
                <a:ea typeface="+mn-ea"/>
                <a:cs typeface="Helvetica Neue"/>
              </a:rPr>
              <a:t>.</a:t>
            </a:r>
            <a:endParaRPr sz="3500">
              <a:latin typeface="Helvetica Neue"/>
              <a:cs typeface="Helvetica Neue"/>
            </a:endParaRPr>
          </a:p>
          <a:p>
            <a:pPr marL="457200" indent="-457200" algn="just">
              <a:lnSpc>
                <a:spcPct val="150000"/>
              </a:lnSpc>
              <a:buFont typeface="+mj-lt"/>
              <a:buAutoNum type="arabicPeriod"/>
              <a:defRPr/>
            </a:pPr>
            <a:r>
              <a:rPr lang="ru-RU" sz="3500" b="0" i="0" u="none" strike="noStrike" cap="none" spc="0">
                <a:ln>
                  <a:noFill/>
                </a:ln>
                <a:solidFill>
                  <a:srgbClr val="000000"/>
                </a:solidFill>
                <a:latin typeface="Helvetica Neue"/>
                <a:ea typeface="Times New Roman"/>
                <a:cs typeface="Helvetica Neue"/>
              </a:rPr>
              <a:t>Запускать сценарии по расписанию</a:t>
            </a:r>
            <a:r>
              <a:rPr lang="en-US" sz="3500" b="0" i="0" u="none" strike="noStrike" cap="none" spc="0">
                <a:ln>
                  <a:noFill/>
                </a:ln>
                <a:solidFill>
                  <a:srgbClr val="000000"/>
                </a:solidFill>
                <a:latin typeface="Helvetica Neue"/>
                <a:ea typeface="+mn-ea"/>
                <a:cs typeface="Helvetica Neue"/>
              </a:rPr>
              <a:t>.</a:t>
            </a:r>
            <a:endParaRPr sz="3500">
              <a:latin typeface="Helvetica Neue"/>
              <a:cs typeface="Helvetica Neue"/>
            </a:endParaRPr>
          </a:p>
          <a:p>
            <a:pPr marL="457200" indent="-457200" algn="just">
              <a:lnSpc>
                <a:spcPct val="150000"/>
              </a:lnSpc>
              <a:buFont typeface="+mj-lt"/>
              <a:buAutoNum type="arabicPeriod"/>
              <a:defRPr/>
            </a:pPr>
            <a:r>
              <a:rPr lang="ru-RU" sz="3500" b="0" i="0" u="none" strike="noStrike" cap="none" spc="0">
                <a:ln>
                  <a:noFill/>
                </a:ln>
                <a:solidFill>
                  <a:srgbClr val="000000"/>
                </a:solidFill>
                <a:latin typeface="Helvetica Neue"/>
                <a:ea typeface="Times New Roman"/>
                <a:cs typeface="Helvetica Neue"/>
              </a:rPr>
              <a:t>Взаимодействовать с различными СУБД</a:t>
            </a:r>
            <a:r>
              <a:rPr lang="en-US" sz="3500" b="0" i="0" u="none" strike="noStrike" cap="none" spc="0">
                <a:ln>
                  <a:noFill/>
                </a:ln>
                <a:solidFill>
                  <a:srgbClr val="000000"/>
                </a:solidFill>
                <a:latin typeface="Helvetica Neue"/>
                <a:ea typeface="Times New Roman"/>
                <a:cs typeface="Helvetica Neue"/>
              </a:rPr>
              <a:t>.</a:t>
            </a:r>
            <a:endParaRPr sz="3500" b="0" i="0" u="none" strike="noStrike" cap="none" spc="0">
              <a:ln>
                <a:noFill/>
              </a:ln>
              <a:solidFill>
                <a:srgbClr val="000000"/>
              </a:solidFill>
              <a:latin typeface="Helvetica Neue"/>
              <a:cs typeface="Helvetica Neue"/>
            </a:endParaRPr>
          </a:p>
          <a:p>
            <a:pPr marL="457200" indent="-457200" algn="just">
              <a:lnSpc>
                <a:spcPct val="150000"/>
              </a:lnSpc>
              <a:buFont typeface="+mj-lt"/>
              <a:buAutoNum type="arabicPeriod"/>
              <a:defRPr/>
            </a:pPr>
            <a:r>
              <a:rPr lang="ru-RU" sz="3500" b="0" i="0" u="none" strike="noStrike" cap="none" spc="0">
                <a:ln>
                  <a:noFill/>
                </a:ln>
                <a:solidFill>
                  <a:srgbClr val="000000"/>
                </a:solidFill>
                <a:latin typeface="Helvetica Neue"/>
                <a:ea typeface="Times New Roman"/>
                <a:cs typeface="Helvetica Neue"/>
              </a:rPr>
              <a:t>Взаимодействовать с </a:t>
            </a:r>
            <a:r>
              <a:rPr lang="en-US" sz="3500" b="0" i="0" u="none" strike="noStrike" cap="none" spc="0">
                <a:ln>
                  <a:noFill/>
                </a:ln>
                <a:solidFill>
                  <a:srgbClr val="000000"/>
                </a:solidFill>
                <a:latin typeface="Helvetica Neue"/>
                <a:ea typeface="Times New Roman"/>
                <a:cs typeface="Helvetica Neue"/>
              </a:rPr>
              <a:t>Apache Kafka</a:t>
            </a:r>
            <a:r>
              <a:rPr>
                <a:latin typeface="Helvetica Neue"/>
                <a:cs typeface="Helvetica Neue"/>
              </a:rPr>
              <a:t>.</a:t>
            </a:r>
            <a:endParaRPr sz="3500">
              <a:latin typeface="Helvetica Neue"/>
              <a:cs typeface="Helvetica Neue"/>
            </a:endParaRPr>
          </a:p>
        </p:txBody>
      </p:sp>
      <p:sp>
        <p:nvSpPr>
          <p:cNvPr id="1914463527" name="PGMeetup.NN"/>
          <p:cNvSpPr txBox="1"/>
          <p:nvPr/>
        </p:nvSpPr>
        <p:spPr bwMode="auto">
          <a:xfrm>
            <a:off x="1661851" y="1306608"/>
            <a:ext cx="5645774" cy="918199"/>
          </a:xfrm>
          <a:prstGeom prst="rect">
            <a:avLst/>
          </a:prstGeom>
          <a:ln w="12700">
            <a:miter lim="400000"/>
          </a:ln>
        </p:spPr>
        <p:txBody>
          <a:bodyPr wrap="none" lIns="50799" tIns="50799" rIns="50799" bIns="50799" anchor="ctr">
            <a:spAutoFit/>
          </a:bodyPr>
          <a:lstStyle>
            <a:lvl1pPr>
              <a:defRPr sz="5300">
                <a:solidFill>
                  <a:srgbClr val="000000"/>
                </a:solidFill>
                <a:latin typeface="Epilogue Bold"/>
                <a:ea typeface="Epilogue Bold"/>
                <a:cs typeface="Epilogue Bold"/>
              </a:defRPr>
            </a:lvl1pPr>
          </a:lstStyle>
          <a:p>
            <a:pPr>
              <a:defRPr/>
            </a:pPr>
            <a:r>
              <a:rPr/>
              <a:t>PG</a:t>
            </a:r>
            <a:r>
              <a:rPr lang="en-US"/>
              <a:t>Meetup</a:t>
            </a:r>
            <a:r>
              <a:rPr/>
              <a:t>.</a:t>
            </a:r>
            <a:r>
              <a:rPr lang="ru-RU"/>
              <a:t>Барнаул</a:t>
            </a:r>
            <a:endParaRPr/>
          </a:p>
        </p:txBody>
      </p:sp>
      <p:sp>
        <p:nvSpPr>
          <p:cNvPr id="757007448" name="Образец заголовка"/>
          <p:cNvSpPr txBox="1"/>
          <p:nvPr/>
        </p:nvSpPr>
        <p:spPr bwMode="auto">
          <a:xfrm>
            <a:off x="1661851" y="4376077"/>
            <a:ext cx="12812445"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chemeClr val="bg1">
                    <a:lumMod val="50000"/>
                  </a:schemeClr>
                </a:solidFill>
                <a:latin typeface="Helvetica Neue"/>
                <a:ea typeface="Helvetica Neue"/>
                <a:cs typeface="Helvetica Neue"/>
              </a:rPr>
              <a:t>Утилита</a:t>
            </a:r>
            <a:r>
              <a:rPr lang="en-US" sz="5000" b="0" i="0" u="none" strike="noStrike" cap="none" spc="0">
                <a:ln>
                  <a:noFill/>
                </a:ln>
                <a:solidFill>
                  <a:schemeClr val="bg1">
                    <a:lumMod val="50000"/>
                  </a:schemeClr>
                </a:solidFill>
                <a:latin typeface="Helvetica Neue"/>
                <a:ea typeface="Helvetica Neue"/>
                <a:cs typeface="Helvetica Neue"/>
              </a:rPr>
              <a:t> pentaho kettle</a:t>
            </a:r>
            <a:r>
              <a:rPr lang="ru-RU" sz="5000" b="0" i="0" u="none" strike="noStrike" cap="none" spc="0">
                <a:ln>
                  <a:noFill/>
                </a:ln>
                <a:solidFill>
                  <a:schemeClr val="bg1">
                    <a:lumMod val="50000"/>
                  </a:schemeClr>
                </a:solidFill>
                <a:latin typeface="Helvetica Neue"/>
                <a:ea typeface="Helvetica Neue"/>
                <a:cs typeface="Helvetica Neue"/>
              </a:rPr>
              <a:t> </a:t>
            </a:r>
            <a:endParaRPr sz="4000">
              <a:solidFill>
                <a:srgbClr val="FF9900"/>
              </a:solidFill>
            </a:endParaRPr>
          </a:p>
        </p:txBody>
      </p:sp>
      <p:sp>
        <p:nvSpPr>
          <p:cNvPr id="1218889710" name="Образец заголовка"/>
          <p:cNvSpPr txBox="1"/>
          <p:nvPr/>
        </p:nvSpPr>
        <p:spPr bwMode="auto">
          <a:xfrm>
            <a:off x="1661851" y="2934388"/>
            <a:ext cx="12805246"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rgbClr val="FF9900"/>
                </a:solidFill>
                <a:latin typeface="Helvetica Neue"/>
                <a:ea typeface="Helvetica Neue"/>
                <a:cs typeface="Helvetica Neue"/>
              </a:rPr>
              <a:t>Выбор средств конвертации данных </a:t>
            </a:r>
            <a:endParaRPr sz="4000">
              <a:solidFill>
                <a:srgbClr val="FF9900"/>
              </a:solidFil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51" name="Образец…"/>
          <p:cNvSpPr txBox="1"/>
          <p:nvPr/>
        </p:nvSpPr>
        <p:spPr bwMode="auto">
          <a:xfrm>
            <a:off x="1662854" y="3795127"/>
            <a:ext cx="2335946" cy="787435"/>
          </a:xfrm>
          <a:prstGeom prst="rect">
            <a:avLst/>
          </a:prstGeom>
          <a:ln w="12700">
            <a:miter lim="400000"/>
          </a:ln>
        </p:spPr>
        <p:txBody>
          <a:bodyPr wrap="none" lIns="50800" tIns="50800" rIns="50800" bIns="50800" anchor="ctr">
            <a:spAutoFit/>
          </a:bodyPr>
          <a:lstStyle/>
          <a:p>
            <a:pPr algn="l">
              <a:lnSpc>
                <a:spcPct val="90000"/>
              </a:lnSpc>
              <a:defRPr sz="5700" cap="all">
                <a:solidFill>
                  <a:srgbClr val="000000"/>
                </a:solidFill>
                <a:latin typeface="Helvetica Neue Medium"/>
                <a:ea typeface="Helvetica Neue Medium"/>
                <a:cs typeface="Helvetica Neue Medium"/>
              </a:defRPr>
            </a:pPr>
            <a:r>
              <a:rPr lang="ru-RU" sz="5000" b="0" i="0" u="none" strike="noStrike" cap="none" spc="0">
                <a:ln>
                  <a:noFill/>
                </a:ln>
                <a:solidFill>
                  <a:schemeClr val="bg2">
                    <a:lumMod val="10000"/>
                  </a:schemeClr>
                </a:solidFill>
                <a:latin typeface="Helvetica Neue"/>
                <a:ea typeface="Helvetica Neue"/>
                <a:cs typeface="Helvetica Neue"/>
              </a:rPr>
              <a:t>О себе</a:t>
            </a:r>
            <a:r>
              <a:rPr lang="en-US" sz="5000"/>
              <a:t>:</a:t>
            </a:r>
            <a:endParaRPr/>
          </a:p>
        </p:txBody>
      </p:sp>
      <p:sp>
        <p:nvSpPr>
          <p:cNvPr id="152" name="Lorem ipsum dolor sit amet, consectetuer adipiscing elit"/>
          <p:cNvSpPr txBox="1"/>
          <p:nvPr/>
        </p:nvSpPr>
        <p:spPr bwMode="auto">
          <a:xfrm flipH="0" flipV="0">
            <a:off x="20588" y="9155643"/>
            <a:ext cx="7579359" cy="711235"/>
          </a:xfrm>
          <a:prstGeom prst="rect">
            <a:avLst/>
          </a:prstGeom>
          <a:ln w="12700">
            <a:miter lim="400000"/>
          </a:ln>
        </p:spPr>
        <p:txBody>
          <a:bodyPr lIns="50799" tIns="50799" rIns="50799" bIns="50799" anchor="ctr">
            <a:spAutoFit/>
          </a:bodyPr>
          <a:lstStyle>
            <a:lvl1pPr algn="l">
              <a:defRPr sz="7000">
                <a:solidFill>
                  <a:srgbClr val="000000"/>
                </a:solidFill>
              </a:defRPr>
            </a:lvl1pPr>
          </a:lstStyle>
          <a:p>
            <a:pPr>
              <a:defRPr/>
            </a:pPr>
            <a:r>
              <a:rPr sz="4000"/>
              <a:t>E-mail:</a:t>
            </a:r>
            <a:r>
              <a:rPr sz="4000"/>
              <a:t> </a:t>
            </a:r>
            <a:r>
              <a:rPr sz="4000"/>
              <a:t>p.petrov@postgrespro.ru</a:t>
            </a:r>
            <a:endParaRPr/>
          </a:p>
        </p:txBody>
      </p:sp>
      <p:sp>
        <p:nvSpPr>
          <p:cNvPr id="153" name="Lorem ipsum dolor sit amet, consectetuer adipiscing elit, sed diam nonummy nibh euismod tincidunt ut laoreet dolore magna aliquam erat volutpat. Ut wisi enim ad minim veniam, quis nostrud exerci tation ullamcorper suscipit lobortis nisl ut aliquip ex ea "/>
          <p:cNvSpPr txBox="1"/>
          <p:nvPr/>
        </p:nvSpPr>
        <p:spPr bwMode="auto">
          <a:xfrm>
            <a:off x="10191596" y="8760848"/>
            <a:ext cx="11930211" cy="2235235"/>
          </a:xfrm>
          <a:prstGeom prst="rect">
            <a:avLst/>
          </a:prstGeom>
          <a:ln w="12700">
            <a:miter lim="400000"/>
          </a:ln>
        </p:spPr>
        <p:txBody>
          <a:bodyPr lIns="50800" tIns="50800" rIns="50800" bIns="50800" anchor="ctr">
            <a:spAutoFit/>
          </a:bodyPr>
          <a:lstStyle/>
          <a:p>
            <a:pPr marL="305908" indent="-305908" algn="l">
              <a:buClrTx/>
              <a:buSzTx/>
              <a:buFont typeface="Arial"/>
              <a:buChar char="•"/>
              <a:defRPr sz="2000">
                <a:solidFill>
                  <a:srgbClr val="000000"/>
                </a:solidFill>
              </a:defRPr>
            </a:pPr>
            <a:r>
              <a:rPr lang="ru-RU" sz="2800"/>
              <a:t>Работа с СУБД </a:t>
            </a:r>
            <a:r>
              <a:rPr lang="en-US" sz="2800"/>
              <a:t>Oracle </a:t>
            </a:r>
            <a:r>
              <a:rPr lang="ru-RU" sz="2800"/>
              <a:t>с 2013 года</a:t>
            </a:r>
            <a:endParaRPr sz="2800"/>
          </a:p>
          <a:p>
            <a:pPr marL="305908" indent="-305908" algn="l">
              <a:buClrTx/>
              <a:buSzTx/>
              <a:buFont typeface="Arial"/>
              <a:buChar char="•"/>
              <a:defRPr sz="2000">
                <a:solidFill>
                  <a:srgbClr val="000000"/>
                </a:solidFill>
              </a:defRPr>
            </a:pPr>
            <a:r>
              <a:rPr lang="ru-RU" sz="2800"/>
              <a:t>Работа с СУБД </a:t>
            </a:r>
            <a:r>
              <a:rPr lang="en-US" sz="2800"/>
              <a:t>Postgres </a:t>
            </a:r>
            <a:r>
              <a:rPr lang="ru-RU" sz="2800"/>
              <a:t>с 2015 года</a:t>
            </a:r>
            <a:endParaRPr sz="2800"/>
          </a:p>
          <a:p>
            <a:pPr marL="305908" indent="-305908" algn="l">
              <a:buClrTx/>
              <a:buSzTx/>
              <a:buFont typeface="Arial"/>
              <a:buChar char="•"/>
              <a:defRPr sz="2000">
                <a:solidFill>
                  <a:srgbClr val="000000"/>
                </a:solidFill>
              </a:defRPr>
            </a:pPr>
            <a:r>
              <a:rPr lang="ru-RU" sz="2800"/>
              <a:t>5 лет в компании </a:t>
            </a:r>
            <a:r>
              <a:rPr lang="en-US" sz="2800"/>
              <a:t>Postgres Professional</a:t>
            </a:r>
            <a:endParaRPr sz="2800"/>
          </a:p>
          <a:p>
            <a:pPr marL="305908" indent="-305908" algn="l">
              <a:buClrTx/>
              <a:buSzTx/>
              <a:buFont typeface="Arial"/>
              <a:buChar char="•"/>
              <a:defRPr sz="2000">
                <a:solidFill>
                  <a:srgbClr val="000000"/>
                </a:solidFill>
              </a:defRPr>
            </a:pPr>
            <a:r>
              <a:rPr lang="ru-RU" sz="2800"/>
              <a:t>Консультации по миграции на СУБД</a:t>
            </a:r>
            <a:r>
              <a:rPr lang="en-US" sz="2800"/>
              <a:t> Postgres, </a:t>
            </a:r>
            <a:r>
              <a:rPr lang="ru-RU" sz="2800"/>
              <a:t>аудиты, профилирование систем для улучшения производительности</a:t>
            </a:r>
            <a:r>
              <a:rPr lang="ru-RU" sz="2800"/>
              <a:t> </a:t>
            </a:r>
            <a:endParaRPr/>
          </a:p>
        </p:txBody>
      </p:sp>
      <p:pic>
        <p:nvPicPr>
          <p:cNvPr id="154" name="Изображение" descr="Изображение"/>
          <p:cNvPicPr>
            <a:picLocks noChangeAspect="1"/>
          </p:cNvPicPr>
          <p:nvPr/>
        </p:nvPicPr>
        <p:blipFill>
          <a:blip r:embed="rId2"/>
          <a:stretch/>
        </p:blipFill>
        <p:spPr bwMode="auto">
          <a:xfrm>
            <a:off x="10117817" y="2574057"/>
            <a:ext cx="3487967" cy="4650067"/>
          </a:xfrm>
          <a:prstGeom prst="rect">
            <a:avLst/>
          </a:prstGeom>
          <a:ln w="12700">
            <a:miter lim="400000"/>
          </a:ln>
        </p:spPr>
      </p:pic>
      <p:sp>
        <p:nvSpPr>
          <p:cNvPr id="155" name="PGMeetup.NN"/>
          <p:cNvSpPr txBox="1"/>
          <p:nvPr/>
        </p:nvSpPr>
        <p:spPr bwMode="auto">
          <a:xfrm>
            <a:off x="1699952" y="1574728"/>
            <a:ext cx="5645776" cy="918200"/>
          </a:xfrm>
          <a:prstGeom prst="rect">
            <a:avLst/>
          </a:prstGeom>
          <a:ln w="12700">
            <a:miter lim="400000"/>
          </a:ln>
        </p:spPr>
        <p:txBody>
          <a:bodyPr wrap="none" lIns="50800" tIns="50800" rIns="50800" bIns="50800" anchor="ctr">
            <a:spAutoFit/>
          </a:bodyPr>
          <a:lstStyle>
            <a:lvl1pPr>
              <a:defRPr sz="5300">
                <a:solidFill>
                  <a:srgbClr val="000000"/>
                </a:solidFill>
                <a:latin typeface="Epilogue Bold"/>
                <a:ea typeface="Epilogue Bold"/>
                <a:cs typeface="Epilogue Bold"/>
              </a:defRPr>
            </a:lvl1pPr>
          </a:lstStyle>
          <a:p>
            <a:pPr>
              <a:defRPr/>
            </a:pPr>
            <a:r>
              <a:rPr/>
              <a:t>PG</a:t>
            </a:r>
            <a:r>
              <a:rPr lang="en-US"/>
              <a:t>Meetup</a:t>
            </a:r>
            <a:r>
              <a:rPr lang="en-US"/>
              <a:t>.</a:t>
            </a:r>
            <a:r>
              <a:rPr lang="ru-RU"/>
              <a:t>Барнаул</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73069235" name="Lorem ipsum dolor sit amet, consectetuer adipiscing elit, sed diam nonummy nibh euismod tincidunt ut laoreet dolore magna aliquam erat volutpat. Ut wisi enim ad minim veniam, quis nostrud exerci tation ullamcorper suscipit lobortis nisl ut aliquip ex ea "/>
          <p:cNvSpPr txBox="1"/>
          <p:nvPr/>
        </p:nvSpPr>
        <p:spPr bwMode="auto">
          <a:xfrm flipH="0" flipV="0">
            <a:off x="1587146" y="5502250"/>
            <a:ext cx="14334405" cy="6502435"/>
          </a:xfrm>
          <a:prstGeom prst="rect">
            <a:avLst/>
          </a:prstGeom>
          <a:ln w="12700">
            <a:miter lim="400000"/>
          </a:ln>
        </p:spPr>
        <p:txBody>
          <a:bodyPr lIns="50799" tIns="50799" rIns="50799" bIns="50799" anchor="ctr">
            <a:spAutoFit/>
          </a:bodyPr>
          <a:lstStyle>
            <a:lvl1pPr algn="l">
              <a:defRPr sz="2000">
                <a:solidFill>
                  <a:srgbClr val="000000"/>
                </a:solidFill>
              </a:defRPr>
            </a:lvl1pPr>
          </a:lstStyle>
          <a:p>
            <a:pPr marL="471123" indent="-471123" algn="just">
              <a:lnSpc>
                <a:spcPct val="150000"/>
              </a:lnSpc>
              <a:buClrTx/>
              <a:buSzTx/>
              <a:buFontTx/>
              <a:buAutoNum type="arabicPeriod"/>
              <a:defRPr/>
            </a:pPr>
            <a:r>
              <a:rPr lang="ru-RU" sz="3500" b="0" i="0" u="none" strike="noStrike" cap="none" spc="0">
                <a:ln>
                  <a:noFill/>
                </a:ln>
                <a:solidFill>
                  <a:srgbClr val="000000"/>
                </a:solidFill>
                <a:latin typeface="Helvetica Neue"/>
                <a:ea typeface="Times New Roman"/>
                <a:cs typeface="Helvetica Neue"/>
              </a:rPr>
              <a:t>Чтение данных из различных источников</a:t>
            </a:r>
            <a:r>
              <a:rPr lang="en-US" sz="3500" b="0" i="0" u="none" strike="noStrike" cap="none" spc="0">
                <a:ln>
                  <a:noFill/>
                </a:ln>
                <a:solidFill>
                  <a:srgbClr val="000000"/>
                </a:solidFill>
                <a:latin typeface="Helvetica Neue"/>
                <a:ea typeface="Times New Roman"/>
                <a:cs typeface="Helvetica Neue"/>
              </a:rPr>
              <a:t>.</a:t>
            </a:r>
            <a:endParaRPr sz="3500" b="0" i="0" u="none" strike="noStrike" cap="none" spc="0">
              <a:ln>
                <a:noFill/>
              </a:ln>
              <a:solidFill>
                <a:srgbClr val="000000"/>
              </a:solidFill>
              <a:latin typeface="Helvetica Neue"/>
              <a:cs typeface="Helvetica Neue"/>
            </a:endParaRPr>
          </a:p>
          <a:p>
            <a:pPr marL="457200" indent="-457200" algn="just">
              <a:lnSpc>
                <a:spcPct val="150000"/>
              </a:lnSpc>
              <a:buFont typeface="+mj-lt"/>
              <a:buAutoNum type="arabicPeriod"/>
              <a:defRPr/>
            </a:pPr>
            <a:r>
              <a:rPr lang="ru-RU" sz="3500" b="0" i="0" u="none" strike="noStrike" cap="none" spc="0">
                <a:ln>
                  <a:noFill/>
                </a:ln>
                <a:solidFill>
                  <a:srgbClr val="000000"/>
                </a:solidFill>
                <a:latin typeface="Helvetica Neue"/>
                <a:ea typeface="Times New Roman"/>
                <a:cs typeface="Helvetica Neue"/>
              </a:rPr>
              <a:t>Разработка и отладка сценариев с использованием графического интерфейса</a:t>
            </a:r>
            <a:r>
              <a:rPr lang="en-US" sz="3500" b="0" i="0" u="none" strike="noStrike" cap="none" spc="0">
                <a:ln>
                  <a:noFill/>
                </a:ln>
                <a:solidFill>
                  <a:srgbClr val="000000"/>
                </a:solidFill>
                <a:latin typeface="Helvetica Neue"/>
                <a:ea typeface="Helvetica Neue"/>
                <a:cs typeface="Helvetica Neue"/>
              </a:rPr>
              <a:t>.</a:t>
            </a:r>
            <a:endParaRPr sz="3500" b="0" i="0" u="none" strike="noStrike" cap="none" spc="0">
              <a:ln>
                <a:noFill/>
              </a:ln>
              <a:solidFill>
                <a:srgbClr val="000000"/>
              </a:solidFill>
              <a:latin typeface="Helvetica Neue"/>
              <a:cs typeface="Helvetica Neue"/>
            </a:endParaRPr>
          </a:p>
          <a:p>
            <a:pPr marL="457200" indent="-457200" algn="just">
              <a:lnSpc>
                <a:spcPct val="150000"/>
              </a:lnSpc>
              <a:buFont typeface="+mj-lt"/>
              <a:buAutoNum type="arabicPeriod"/>
              <a:defRPr/>
            </a:pPr>
            <a:r>
              <a:rPr lang="ru-RU" sz="3500" b="0" i="0" u="none" strike="noStrike" cap="none" spc="0">
                <a:ln>
                  <a:noFill/>
                </a:ln>
                <a:solidFill>
                  <a:srgbClr val="000000"/>
                </a:solidFill>
                <a:latin typeface="Helvetica Neue"/>
                <a:ea typeface="Times New Roman"/>
                <a:cs typeface="Helvetica Neue"/>
              </a:rPr>
              <a:t>Оформление повторяющихся действий в виде подзадачи</a:t>
            </a:r>
            <a:r>
              <a:rPr lang="ru-RU" sz="3500">
                <a:latin typeface="Helvetica Neue"/>
                <a:cs typeface="Helvetica Neue"/>
              </a:rPr>
              <a:t>.</a:t>
            </a:r>
            <a:endParaRPr sz="3500">
              <a:latin typeface="Helvetica Neue"/>
              <a:cs typeface="Helvetica Neue"/>
            </a:endParaRPr>
          </a:p>
          <a:p>
            <a:pPr marL="457200" indent="-457200" algn="just">
              <a:lnSpc>
                <a:spcPct val="150000"/>
              </a:lnSpc>
              <a:buFont typeface="+mj-lt"/>
              <a:buAutoNum type="arabicPeriod"/>
              <a:defRPr/>
            </a:pPr>
            <a:r>
              <a:rPr lang="ru-RU" sz="3500" b="0" i="0" u="none" strike="noStrike" cap="none" spc="0">
                <a:ln>
                  <a:noFill/>
                </a:ln>
                <a:solidFill>
                  <a:srgbClr val="000000"/>
                </a:solidFill>
                <a:latin typeface="Helvetica Neue"/>
                <a:ea typeface="Times New Roman"/>
                <a:cs typeface="Helvetica Neue"/>
              </a:rPr>
              <a:t>Сохранение части данных в таблицы-журналы при возникновении ошибки</a:t>
            </a:r>
            <a:r>
              <a:rPr lang="en-US" sz="3500" b="0" i="0" u="none" strike="noStrike" cap="none" spc="0">
                <a:ln>
                  <a:noFill/>
                </a:ln>
                <a:solidFill>
                  <a:srgbClr val="000000"/>
                </a:solidFill>
                <a:latin typeface="Helvetica Neue"/>
                <a:ea typeface="Times New Roman"/>
                <a:cs typeface="Helvetica Neue"/>
              </a:rPr>
              <a:t> </a:t>
            </a:r>
            <a:r>
              <a:rPr lang="ru-RU" sz="3500" b="0" i="0" u="none" strike="noStrike" cap="none" spc="0">
                <a:ln>
                  <a:noFill/>
                </a:ln>
                <a:solidFill>
                  <a:srgbClr val="000000"/>
                </a:solidFill>
                <a:latin typeface="Helvetica Neue"/>
                <a:ea typeface="Times New Roman"/>
                <a:cs typeface="Helvetica Neue"/>
              </a:rPr>
              <a:t>во время переноса</a:t>
            </a:r>
            <a:r>
              <a:rPr lang="ru-RU" sz="3500" b="0" i="0" u="none" strike="noStrike" cap="none" spc="0">
                <a:ln>
                  <a:noFill/>
                </a:ln>
                <a:solidFill>
                  <a:srgbClr val="000000"/>
                </a:solidFill>
                <a:latin typeface="Helvetica Neue"/>
                <a:ea typeface="Times New Roman"/>
                <a:cs typeface="Helvetica Neue"/>
              </a:rPr>
              <a:t>.</a:t>
            </a:r>
            <a:endParaRPr sz="3500">
              <a:latin typeface="Helvetica Neue"/>
              <a:cs typeface="Helvetica Neue"/>
            </a:endParaRPr>
          </a:p>
          <a:p>
            <a:pPr marL="457200" indent="-457200" algn="just">
              <a:lnSpc>
                <a:spcPct val="150000"/>
              </a:lnSpc>
              <a:buFont typeface="+mj-lt"/>
              <a:buAutoNum type="arabicPeriod"/>
              <a:defRPr/>
            </a:pPr>
            <a:r>
              <a:rPr lang="ru-RU" sz="3500" b="0" i="0" u="none" strike="noStrike" cap="none" spc="0">
                <a:ln>
                  <a:noFill/>
                </a:ln>
                <a:solidFill>
                  <a:srgbClr val="000000"/>
                </a:solidFill>
                <a:latin typeface="Helvetica Neue"/>
                <a:ea typeface="Times New Roman"/>
                <a:cs typeface="Helvetica Neue"/>
              </a:rPr>
              <a:t>Количественная проверка переноса данных</a:t>
            </a:r>
            <a:r>
              <a:rPr lang="ru-RU" sz="3500" b="0" i="0" u="none" strike="noStrike" cap="none" spc="0">
                <a:ln>
                  <a:noFill/>
                </a:ln>
                <a:solidFill>
                  <a:srgbClr val="000000"/>
                </a:solidFill>
                <a:latin typeface="Helvetica Neue"/>
                <a:ea typeface="+mn-ea"/>
                <a:cs typeface="Helvetica Neue"/>
              </a:rPr>
              <a:t>.</a:t>
            </a:r>
            <a:endParaRPr sz="3500">
              <a:latin typeface="Helvetica Neue"/>
              <a:cs typeface="Helvetica Neue"/>
            </a:endParaRPr>
          </a:p>
          <a:p>
            <a:pPr marL="457200" indent="-457200" algn="just">
              <a:lnSpc>
                <a:spcPct val="150000"/>
              </a:lnSpc>
              <a:buFont typeface="+mj-lt"/>
              <a:buAutoNum type="arabicPeriod"/>
              <a:defRPr/>
            </a:pPr>
            <a:endParaRPr sz="3500">
              <a:latin typeface="Helvetica Neue"/>
              <a:cs typeface="Helvetica Neue"/>
            </a:endParaRPr>
          </a:p>
        </p:txBody>
      </p:sp>
      <p:sp>
        <p:nvSpPr>
          <p:cNvPr id="455848990" name="PGMeetup.NN"/>
          <p:cNvSpPr txBox="1"/>
          <p:nvPr/>
        </p:nvSpPr>
        <p:spPr bwMode="auto">
          <a:xfrm>
            <a:off x="1661851" y="1306608"/>
            <a:ext cx="5645774" cy="918199"/>
          </a:xfrm>
          <a:prstGeom prst="rect">
            <a:avLst/>
          </a:prstGeom>
          <a:ln w="12700">
            <a:miter lim="400000"/>
          </a:ln>
        </p:spPr>
        <p:txBody>
          <a:bodyPr wrap="none" lIns="50799" tIns="50799" rIns="50799" bIns="50799" anchor="ctr">
            <a:spAutoFit/>
          </a:bodyPr>
          <a:lstStyle>
            <a:lvl1pPr>
              <a:defRPr sz="5300">
                <a:solidFill>
                  <a:srgbClr val="000000"/>
                </a:solidFill>
                <a:latin typeface="Epilogue Bold"/>
                <a:ea typeface="Epilogue Bold"/>
                <a:cs typeface="Epilogue Bold"/>
              </a:defRPr>
            </a:lvl1pPr>
          </a:lstStyle>
          <a:p>
            <a:pPr>
              <a:defRPr/>
            </a:pPr>
            <a:r>
              <a:rPr/>
              <a:t>PG</a:t>
            </a:r>
            <a:r>
              <a:rPr lang="en-US"/>
              <a:t>Meetup</a:t>
            </a:r>
            <a:r>
              <a:rPr/>
              <a:t>.</a:t>
            </a:r>
            <a:r>
              <a:rPr lang="ru-RU"/>
              <a:t>Барнаул</a:t>
            </a:r>
            <a:endParaRPr/>
          </a:p>
        </p:txBody>
      </p:sp>
      <p:sp>
        <p:nvSpPr>
          <p:cNvPr id="107466981" name="Образец заголовка"/>
          <p:cNvSpPr txBox="1"/>
          <p:nvPr/>
        </p:nvSpPr>
        <p:spPr bwMode="auto">
          <a:xfrm>
            <a:off x="1661851" y="4376293"/>
            <a:ext cx="12812877"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chemeClr val="bg1">
                    <a:lumMod val="50000"/>
                  </a:schemeClr>
                </a:solidFill>
                <a:latin typeface="Helvetica Neue"/>
                <a:ea typeface="Helvetica Neue"/>
                <a:cs typeface="Helvetica Neue"/>
              </a:rPr>
              <a:t>Достоинства</a:t>
            </a:r>
            <a:r>
              <a:rPr lang="en-US" sz="5000" b="0" i="0" u="none" strike="noStrike" cap="none" spc="0">
                <a:ln>
                  <a:noFill/>
                </a:ln>
                <a:solidFill>
                  <a:schemeClr val="bg1">
                    <a:lumMod val="50000"/>
                  </a:schemeClr>
                </a:solidFill>
                <a:latin typeface="Helvetica Neue"/>
                <a:ea typeface="Helvetica Neue"/>
                <a:cs typeface="Helvetica Neue"/>
              </a:rPr>
              <a:t> pentaho kettle</a:t>
            </a:r>
            <a:endParaRPr sz="4000">
              <a:solidFill>
                <a:srgbClr val="FF9900"/>
              </a:solidFill>
            </a:endParaRPr>
          </a:p>
        </p:txBody>
      </p:sp>
      <p:sp>
        <p:nvSpPr>
          <p:cNvPr id="998343505" name="Образец заголовка"/>
          <p:cNvSpPr txBox="1"/>
          <p:nvPr/>
        </p:nvSpPr>
        <p:spPr bwMode="auto">
          <a:xfrm>
            <a:off x="1661851" y="2934388"/>
            <a:ext cx="12805246"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rgbClr val="FF9900"/>
                </a:solidFill>
                <a:latin typeface="Helvetica Neue"/>
                <a:ea typeface="Helvetica Neue"/>
                <a:cs typeface="Helvetica Neue"/>
              </a:rPr>
              <a:t>Выбор средств конвертации данных </a:t>
            </a:r>
            <a:endParaRPr sz="4000">
              <a:solidFill>
                <a:srgbClr val="FF9900"/>
              </a:solidFil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755845119" name="Lorem ipsum dolor sit amet, consectetuer adipiscing elit, sed diam nonummy nibh euismod tincidunt ut laoreet dolore magna aliquam erat volutpat. Ut wisi enim ad minim veniam, quis nostrud exerci tation ullamcorper suscipit lobortis nisl ut aliquip ex ea "/>
          <p:cNvSpPr txBox="1"/>
          <p:nvPr/>
        </p:nvSpPr>
        <p:spPr bwMode="auto">
          <a:xfrm flipH="0" flipV="0">
            <a:off x="14679351" y="6071700"/>
            <a:ext cx="8313798" cy="1701835"/>
          </a:xfrm>
          <a:prstGeom prst="rect">
            <a:avLst/>
          </a:prstGeom>
          <a:ln w="12700">
            <a:miter lim="400000"/>
          </a:ln>
        </p:spPr>
        <p:txBody>
          <a:bodyPr lIns="50799" tIns="50799" rIns="50799" bIns="50799" anchor="ctr">
            <a:spAutoFit/>
          </a:bodyPr>
          <a:lstStyle>
            <a:lvl1pPr algn="l">
              <a:defRPr sz="2000">
                <a:solidFill>
                  <a:srgbClr val="000000"/>
                </a:solidFill>
              </a:defRPr>
            </a:lvl1pPr>
          </a:lstStyle>
          <a:p>
            <a:pPr marL="471123" indent="-471123" algn="just">
              <a:lnSpc>
                <a:spcPct val="150000"/>
              </a:lnSpc>
              <a:buClrTx/>
              <a:buSzTx/>
              <a:buFontTx/>
              <a:buAutoNum type="arabicPeriod"/>
              <a:defRPr/>
            </a:pPr>
            <a:endParaRPr sz="3500" b="0" i="0" u="none" strike="noStrike" cap="none" spc="0">
              <a:ln>
                <a:noFill/>
              </a:ln>
              <a:solidFill>
                <a:srgbClr val="000000"/>
              </a:solidFill>
              <a:latin typeface="Helvetica Neue"/>
              <a:cs typeface="Helvetica Neue"/>
            </a:endParaRPr>
          </a:p>
          <a:p>
            <a:pPr marL="457200" indent="-457200" algn="just">
              <a:lnSpc>
                <a:spcPct val="150000"/>
              </a:lnSpc>
              <a:buFont typeface="+mj-lt"/>
              <a:buAutoNum type="arabicPeriod"/>
              <a:defRPr/>
            </a:pPr>
            <a:endParaRPr sz="3500">
              <a:latin typeface="Helvetica Neue"/>
              <a:cs typeface="Helvetica Neue"/>
            </a:endParaRPr>
          </a:p>
        </p:txBody>
      </p:sp>
      <p:sp>
        <p:nvSpPr>
          <p:cNvPr id="950726765" name="PGMeetup.NN"/>
          <p:cNvSpPr txBox="1"/>
          <p:nvPr/>
        </p:nvSpPr>
        <p:spPr bwMode="auto">
          <a:xfrm>
            <a:off x="1661851" y="1306608"/>
            <a:ext cx="5645774" cy="918199"/>
          </a:xfrm>
          <a:prstGeom prst="rect">
            <a:avLst/>
          </a:prstGeom>
          <a:ln w="12700">
            <a:miter lim="400000"/>
          </a:ln>
        </p:spPr>
        <p:txBody>
          <a:bodyPr wrap="none" lIns="50799" tIns="50799" rIns="50799" bIns="50799" anchor="ctr">
            <a:spAutoFit/>
          </a:bodyPr>
          <a:lstStyle>
            <a:lvl1pPr>
              <a:defRPr sz="5300">
                <a:solidFill>
                  <a:srgbClr val="000000"/>
                </a:solidFill>
                <a:latin typeface="Epilogue Bold"/>
                <a:ea typeface="Epilogue Bold"/>
                <a:cs typeface="Epilogue Bold"/>
              </a:defRPr>
            </a:lvl1pPr>
          </a:lstStyle>
          <a:p>
            <a:pPr>
              <a:defRPr/>
            </a:pPr>
            <a:r>
              <a:rPr/>
              <a:t>PG</a:t>
            </a:r>
            <a:r>
              <a:rPr lang="en-US"/>
              <a:t>Meetup</a:t>
            </a:r>
            <a:r>
              <a:rPr/>
              <a:t>.</a:t>
            </a:r>
            <a:r>
              <a:rPr lang="ru-RU"/>
              <a:t>Барнаул</a:t>
            </a:r>
            <a:endParaRPr/>
          </a:p>
        </p:txBody>
      </p:sp>
      <p:sp>
        <p:nvSpPr>
          <p:cNvPr id="197737566" name="Образец заголовка"/>
          <p:cNvSpPr txBox="1"/>
          <p:nvPr/>
        </p:nvSpPr>
        <p:spPr bwMode="auto">
          <a:xfrm>
            <a:off x="1661851" y="4376563"/>
            <a:ext cx="12813418"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chemeClr val="bg1">
                    <a:lumMod val="50000"/>
                  </a:schemeClr>
                </a:solidFill>
                <a:latin typeface="Helvetica Neue"/>
                <a:ea typeface="Helvetica Neue"/>
                <a:cs typeface="Helvetica Neue"/>
              </a:rPr>
              <a:t>Пример задания </a:t>
            </a:r>
            <a:r>
              <a:rPr lang="en-US" sz="5000" b="0" i="0" u="none" strike="noStrike" cap="none" spc="0">
                <a:ln>
                  <a:noFill/>
                </a:ln>
                <a:solidFill>
                  <a:schemeClr val="bg1">
                    <a:lumMod val="50000"/>
                  </a:schemeClr>
                </a:solidFill>
                <a:latin typeface="Helvetica Neue"/>
                <a:ea typeface="Helvetica Neue"/>
                <a:cs typeface="Helvetica Neue"/>
              </a:rPr>
              <a:t>pentaho kettle</a:t>
            </a:r>
            <a:endParaRPr sz="4000">
              <a:solidFill>
                <a:srgbClr val="FF9900"/>
              </a:solidFill>
            </a:endParaRPr>
          </a:p>
        </p:txBody>
      </p:sp>
      <p:sp>
        <p:nvSpPr>
          <p:cNvPr id="1463347608" name="Образец заголовка"/>
          <p:cNvSpPr txBox="1"/>
          <p:nvPr/>
        </p:nvSpPr>
        <p:spPr bwMode="auto">
          <a:xfrm>
            <a:off x="1661851" y="2934388"/>
            <a:ext cx="12805246"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rgbClr val="FF9900"/>
                </a:solidFill>
                <a:latin typeface="Helvetica Neue"/>
                <a:ea typeface="Helvetica Neue"/>
                <a:cs typeface="Helvetica Neue"/>
              </a:rPr>
              <a:t>Выбор средств конвертации данных </a:t>
            </a:r>
            <a:endParaRPr sz="4000">
              <a:solidFill>
                <a:srgbClr val="FF9900"/>
              </a:solidFill>
            </a:endParaRPr>
          </a:p>
        </p:txBody>
      </p:sp>
      <p:sp>
        <p:nvSpPr>
          <p:cNvPr id="823175029" name="Lorem ipsum dolor sit amet, consectetuer adipiscing elit, sed diam nonummy nibh euismod tincidunt ut laoreet dolore magna aliquam erat volutpat. Ut wisi enim ad minim veniam, quis nostrud exerci tation ullamcorper suscipit lobortis nisl ut aliquip ex ea "/>
          <p:cNvSpPr txBox="1"/>
          <p:nvPr/>
        </p:nvSpPr>
        <p:spPr bwMode="auto">
          <a:xfrm flipH="0" flipV="0">
            <a:off x="11410969" y="5379290"/>
            <a:ext cx="8314446" cy="6502435"/>
          </a:xfrm>
          <a:prstGeom prst="rect">
            <a:avLst/>
          </a:prstGeom>
          <a:ln w="12700">
            <a:miter lim="400000"/>
          </a:ln>
        </p:spPr>
        <p:txBody>
          <a:bodyPr lIns="50799" tIns="50799" rIns="50799" bIns="50799" anchor="ctr">
            <a:spAutoFit/>
          </a:bodyPr>
          <a:lstStyle>
            <a:lvl1pPr algn="l">
              <a:defRPr sz="2000">
                <a:solidFill>
                  <a:srgbClr val="000000"/>
                </a:solidFill>
              </a:defRPr>
            </a:lvl1pPr>
          </a:lstStyle>
          <a:p>
            <a:pPr marL="0" indent="0" algn="just">
              <a:lnSpc>
                <a:spcPct val="150000"/>
              </a:lnSpc>
              <a:buNone/>
              <a:defRPr/>
            </a:pPr>
            <a:r>
              <a:rPr lang="ru-RU" sz="3500" b="0" i="0" u="none" strike="noStrike" cap="none" spc="0">
                <a:ln>
                  <a:noFill/>
                </a:ln>
                <a:solidFill>
                  <a:srgbClr val="000000"/>
                </a:solidFill>
                <a:latin typeface="Helvetica Neue"/>
                <a:ea typeface="Times New Roman"/>
                <a:cs typeface="Helvetica Neue"/>
              </a:rPr>
              <a:t>Перенос данных секционированной таблицы </a:t>
            </a:r>
            <a:r>
              <a:rPr lang="en-US" sz="3500" b="0" i="0" u="none" strike="noStrike" cap="none" spc="0">
                <a:ln>
                  <a:noFill/>
                </a:ln>
                <a:solidFill>
                  <a:srgbClr val="000000"/>
                </a:solidFill>
                <a:latin typeface="Helvetica Neue"/>
                <a:ea typeface="Times New Roman"/>
                <a:cs typeface="Helvetica Neue"/>
              </a:rPr>
              <a:t>cmaep</a:t>
            </a:r>
            <a:r>
              <a:rPr lang="ru-RU" sz="3500" b="0" i="0" u="none" strike="noStrike" cap="none" spc="0">
                <a:ln>
                  <a:noFill/>
                </a:ln>
                <a:solidFill>
                  <a:srgbClr val="000000"/>
                </a:solidFill>
                <a:latin typeface="Helvetica Neue"/>
                <a:ea typeface="Times New Roman"/>
                <a:cs typeface="Helvetica Neue"/>
              </a:rPr>
              <a:t> начинается с компонента </a:t>
            </a:r>
            <a:r>
              <a:rPr lang="en-US" sz="3500" b="0" i="0" u="none" strike="noStrike" cap="none" spc="0">
                <a:ln>
                  <a:noFill/>
                </a:ln>
                <a:solidFill>
                  <a:srgbClr val="000000"/>
                </a:solidFill>
                <a:latin typeface="Helvetica Neue"/>
                <a:ea typeface="Times New Roman"/>
                <a:cs typeface="Helvetica Neue"/>
              </a:rPr>
              <a:t>Start </a:t>
            </a:r>
            <a:r>
              <a:rPr lang="ru-RU" sz="3500" b="0" i="0" u="none" strike="noStrike" cap="none" spc="0">
                <a:ln>
                  <a:noFill/>
                </a:ln>
                <a:solidFill>
                  <a:srgbClr val="000000"/>
                </a:solidFill>
                <a:latin typeface="Helvetica Neue"/>
                <a:ea typeface="Times New Roman"/>
                <a:cs typeface="Helvetica Neue"/>
              </a:rPr>
              <a:t>и осуществляется тремя потоками одновременно</a:t>
            </a:r>
            <a:r>
              <a:rPr lang="en-US" sz="3500" b="0" i="0" u="none" strike="noStrike" cap="none" spc="0">
                <a:ln>
                  <a:noFill/>
                </a:ln>
                <a:solidFill>
                  <a:srgbClr val="000000"/>
                </a:solidFill>
                <a:latin typeface="Helvetica Neue"/>
                <a:ea typeface="Times New Roman"/>
                <a:cs typeface="Helvetica Neue"/>
              </a:rPr>
              <a:t>:</a:t>
            </a:r>
            <a:endParaRPr sz="3500">
              <a:latin typeface="Helvetica Neue"/>
              <a:cs typeface="Helvetica Neue"/>
            </a:endParaRPr>
          </a:p>
          <a:p>
            <a:pPr marL="342900" indent="-342900" algn="just">
              <a:lnSpc>
                <a:spcPct val="150000"/>
              </a:lnSpc>
              <a:buFont typeface="Arial"/>
              <a:buChar char="•"/>
              <a:defRPr/>
            </a:pPr>
            <a:r>
              <a:rPr lang="en-US" sz="3500" b="0" i="0" u="none" strike="noStrike" cap="none" spc="0">
                <a:ln>
                  <a:noFill/>
                </a:ln>
                <a:solidFill>
                  <a:srgbClr val="000000"/>
                </a:solidFill>
                <a:latin typeface="Helvetica Neue"/>
                <a:ea typeface="Times New Roman"/>
                <a:cs typeface="Helvetica Neue"/>
              </a:rPr>
              <a:t>Start – cmaep1</a:t>
            </a:r>
            <a:endParaRPr sz="3500">
              <a:latin typeface="Helvetica Neue"/>
              <a:cs typeface="Helvetica Neue"/>
            </a:endParaRPr>
          </a:p>
          <a:p>
            <a:pPr marL="342900" indent="-342900" algn="just">
              <a:lnSpc>
                <a:spcPct val="150000"/>
              </a:lnSpc>
              <a:buFont typeface="Arial"/>
              <a:buChar char="•"/>
              <a:defRPr/>
            </a:pPr>
            <a:r>
              <a:rPr lang="en-US" sz="3500" b="0" i="0" u="none" strike="noStrike" cap="none" spc="0">
                <a:ln>
                  <a:noFill/>
                </a:ln>
                <a:solidFill>
                  <a:srgbClr val="000000"/>
                </a:solidFill>
                <a:latin typeface="Helvetica Neue"/>
                <a:ea typeface="Times New Roman"/>
                <a:cs typeface="Helvetica Neue"/>
              </a:rPr>
              <a:t>Start – cmaep2</a:t>
            </a:r>
            <a:endParaRPr sz="3500" b="0" i="0" u="none" strike="noStrike" cap="none" spc="0">
              <a:ln>
                <a:noFill/>
              </a:ln>
              <a:solidFill>
                <a:srgbClr val="000000"/>
              </a:solidFill>
              <a:latin typeface="Helvetica Neue"/>
              <a:cs typeface="Helvetica Neue"/>
            </a:endParaRPr>
          </a:p>
          <a:p>
            <a:pPr marL="342900" indent="-342900" algn="just">
              <a:lnSpc>
                <a:spcPct val="150000"/>
              </a:lnSpc>
              <a:buFont typeface="Arial"/>
              <a:buChar char="•"/>
              <a:defRPr/>
            </a:pPr>
            <a:r>
              <a:rPr lang="en-US" sz="3500" b="0" i="0" u="none" strike="noStrike" cap="none" spc="0">
                <a:ln>
                  <a:noFill/>
                </a:ln>
                <a:solidFill>
                  <a:srgbClr val="000000"/>
                </a:solidFill>
                <a:latin typeface="Helvetica Neue"/>
                <a:ea typeface="Times New Roman"/>
                <a:cs typeface="Helvetica Neue"/>
              </a:rPr>
              <a:t>Start – cmaep3</a:t>
            </a:r>
            <a:endParaRPr sz="3500">
              <a:latin typeface="Helvetica Neue"/>
              <a:cs typeface="Helvetica Neue"/>
            </a:endParaRPr>
          </a:p>
          <a:p>
            <a:pPr marL="457200" indent="-457200" algn="just">
              <a:lnSpc>
                <a:spcPct val="150000"/>
              </a:lnSpc>
              <a:buFont typeface="+mj-lt"/>
              <a:buAutoNum type="arabicPeriod"/>
              <a:defRPr/>
            </a:pPr>
            <a:endParaRPr sz="3500">
              <a:latin typeface="Helvetica Neue"/>
              <a:cs typeface="Helvetica Neue"/>
            </a:endParaRPr>
          </a:p>
        </p:txBody>
      </p:sp>
      <p:pic>
        <p:nvPicPr>
          <p:cNvPr id="141631086" name=""/>
          <p:cNvPicPr>
            <a:picLocks noChangeAspect="1"/>
          </p:cNvPicPr>
          <p:nvPr/>
        </p:nvPicPr>
        <p:blipFill>
          <a:blip r:embed="rId2"/>
          <a:stretch/>
        </p:blipFill>
        <p:spPr bwMode="auto">
          <a:xfrm flipH="0" flipV="0">
            <a:off x="1661851" y="5379290"/>
            <a:ext cx="8649471" cy="654385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78876790" name="Lorem ipsum dolor sit amet, consectetuer adipiscing elit, sed diam nonummy nibh euismod tincidunt ut laoreet dolore magna aliquam erat volutpat. Ut wisi enim ad minim veniam, quis nostrud exerci tation ullamcorper suscipit lobortis nisl ut aliquip ex ea "/>
          <p:cNvSpPr txBox="1"/>
          <p:nvPr/>
        </p:nvSpPr>
        <p:spPr bwMode="auto">
          <a:xfrm flipH="0" flipV="0">
            <a:off x="14679351" y="6071700"/>
            <a:ext cx="8313798" cy="1701835"/>
          </a:xfrm>
          <a:prstGeom prst="rect">
            <a:avLst/>
          </a:prstGeom>
          <a:ln w="12700">
            <a:miter lim="400000"/>
          </a:ln>
        </p:spPr>
        <p:txBody>
          <a:bodyPr lIns="50799" tIns="50799" rIns="50799" bIns="50799" anchor="ctr">
            <a:spAutoFit/>
          </a:bodyPr>
          <a:lstStyle>
            <a:lvl1pPr algn="l">
              <a:defRPr sz="2000">
                <a:solidFill>
                  <a:srgbClr val="000000"/>
                </a:solidFill>
              </a:defRPr>
            </a:lvl1pPr>
          </a:lstStyle>
          <a:p>
            <a:pPr marL="471123" indent="-471123" algn="just">
              <a:lnSpc>
                <a:spcPct val="150000"/>
              </a:lnSpc>
              <a:buClrTx/>
              <a:buSzTx/>
              <a:buFontTx/>
              <a:buAutoNum type="arabicPeriod"/>
              <a:defRPr/>
            </a:pPr>
            <a:endParaRPr sz="3500" b="0" i="0" u="none" strike="noStrike" cap="none" spc="0">
              <a:ln>
                <a:noFill/>
              </a:ln>
              <a:solidFill>
                <a:srgbClr val="000000"/>
              </a:solidFill>
              <a:latin typeface="Helvetica Neue"/>
              <a:cs typeface="Helvetica Neue"/>
            </a:endParaRPr>
          </a:p>
          <a:p>
            <a:pPr marL="457200" indent="-457200" algn="just">
              <a:lnSpc>
                <a:spcPct val="150000"/>
              </a:lnSpc>
              <a:buFont typeface="+mj-lt"/>
              <a:buAutoNum type="arabicPeriod"/>
              <a:defRPr/>
            </a:pPr>
            <a:endParaRPr sz="3500">
              <a:latin typeface="Helvetica Neue"/>
              <a:cs typeface="Helvetica Neue"/>
            </a:endParaRPr>
          </a:p>
        </p:txBody>
      </p:sp>
      <p:sp>
        <p:nvSpPr>
          <p:cNvPr id="1201254970" name="PGMeetup.NN"/>
          <p:cNvSpPr txBox="1"/>
          <p:nvPr/>
        </p:nvSpPr>
        <p:spPr bwMode="auto">
          <a:xfrm>
            <a:off x="1661851" y="1306608"/>
            <a:ext cx="5645774" cy="918199"/>
          </a:xfrm>
          <a:prstGeom prst="rect">
            <a:avLst/>
          </a:prstGeom>
          <a:ln w="12700">
            <a:miter lim="400000"/>
          </a:ln>
        </p:spPr>
        <p:txBody>
          <a:bodyPr wrap="none" lIns="50799" tIns="50799" rIns="50799" bIns="50799" anchor="ctr">
            <a:spAutoFit/>
          </a:bodyPr>
          <a:lstStyle>
            <a:lvl1pPr>
              <a:defRPr sz="5300">
                <a:solidFill>
                  <a:srgbClr val="000000"/>
                </a:solidFill>
                <a:latin typeface="Epilogue Bold"/>
                <a:ea typeface="Epilogue Bold"/>
                <a:cs typeface="Epilogue Bold"/>
              </a:defRPr>
            </a:lvl1pPr>
          </a:lstStyle>
          <a:p>
            <a:pPr>
              <a:defRPr/>
            </a:pPr>
            <a:r>
              <a:rPr/>
              <a:t>PG</a:t>
            </a:r>
            <a:r>
              <a:rPr lang="en-US"/>
              <a:t>Meetup</a:t>
            </a:r>
            <a:r>
              <a:rPr/>
              <a:t>.</a:t>
            </a:r>
            <a:r>
              <a:rPr lang="ru-RU"/>
              <a:t>Барнаул</a:t>
            </a:r>
            <a:endParaRPr/>
          </a:p>
        </p:txBody>
      </p:sp>
      <p:sp>
        <p:nvSpPr>
          <p:cNvPr id="584206680" name="Образец заголовка"/>
          <p:cNvSpPr txBox="1"/>
          <p:nvPr/>
        </p:nvSpPr>
        <p:spPr bwMode="auto">
          <a:xfrm>
            <a:off x="1661851" y="4376815"/>
            <a:ext cx="12813922"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chemeClr val="bg1">
                    <a:lumMod val="50000"/>
                  </a:schemeClr>
                </a:solidFill>
                <a:latin typeface="Helvetica Neue"/>
                <a:ea typeface="Helvetica Neue"/>
                <a:cs typeface="Helvetica Neue"/>
              </a:rPr>
              <a:t>Пример преобразования </a:t>
            </a:r>
            <a:r>
              <a:rPr lang="en-US" sz="5000" b="0" i="0" u="none" strike="noStrike" cap="none" spc="0">
                <a:ln>
                  <a:noFill/>
                </a:ln>
                <a:solidFill>
                  <a:schemeClr val="bg1">
                    <a:lumMod val="50000"/>
                  </a:schemeClr>
                </a:solidFill>
                <a:latin typeface="Helvetica Neue"/>
                <a:ea typeface="Helvetica Neue"/>
                <a:cs typeface="Helvetica Neue"/>
              </a:rPr>
              <a:t>pentaho kettle</a:t>
            </a:r>
            <a:endParaRPr sz="4000">
              <a:solidFill>
                <a:srgbClr val="FF9900"/>
              </a:solidFill>
            </a:endParaRPr>
          </a:p>
        </p:txBody>
      </p:sp>
      <p:sp>
        <p:nvSpPr>
          <p:cNvPr id="2102691153" name="Образец заголовка"/>
          <p:cNvSpPr txBox="1"/>
          <p:nvPr/>
        </p:nvSpPr>
        <p:spPr bwMode="auto">
          <a:xfrm>
            <a:off x="1661851" y="2934388"/>
            <a:ext cx="12805246"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rgbClr val="FF9900"/>
                </a:solidFill>
                <a:latin typeface="Helvetica Neue"/>
                <a:ea typeface="Helvetica Neue"/>
                <a:cs typeface="Helvetica Neue"/>
              </a:rPr>
              <a:t>Выбор средств конвертации данных </a:t>
            </a:r>
            <a:endParaRPr sz="4000">
              <a:solidFill>
                <a:srgbClr val="FF9900"/>
              </a:solidFill>
            </a:endParaRPr>
          </a:p>
        </p:txBody>
      </p:sp>
      <p:sp>
        <p:nvSpPr>
          <p:cNvPr id="46340754" name="Lorem ipsum dolor sit amet, consectetuer adipiscing elit, sed diam nonummy nibh euismod tincidunt ut laoreet dolore magna aliquam erat volutpat. Ut wisi enim ad minim veniam, quis nostrud exerci tation ullamcorper suscipit lobortis nisl ut aliquip ex ea "/>
          <p:cNvSpPr txBox="1"/>
          <p:nvPr/>
        </p:nvSpPr>
        <p:spPr bwMode="auto">
          <a:xfrm flipH="0" flipV="0">
            <a:off x="11410969" y="5931845"/>
            <a:ext cx="9901226" cy="5702335"/>
          </a:xfrm>
          <a:prstGeom prst="rect">
            <a:avLst/>
          </a:prstGeom>
          <a:ln w="12700">
            <a:miter lim="400000"/>
          </a:ln>
        </p:spPr>
        <p:txBody>
          <a:bodyPr lIns="50799" tIns="50799" rIns="50799" bIns="50799" anchor="ctr">
            <a:spAutoFit/>
          </a:bodyPr>
          <a:lstStyle>
            <a:lvl1pPr algn="l">
              <a:defRPr sz="2000">
                <a:solidFill>
                  <a:srgbClr val="000000"/>
                </a:solidFill>
              </a:defRPr>
            </a:lvl1pPr>
          </a:lstStyle>
          <a:p>
            <a:pPr marL="0" indent="0" algn="just">
              <a:lnSpc>
                <a:spcPct val="150000"/>
              </a:lnSpc>
              <a:buNone/>
              <a:defRPr/>
            </a:pPr>
            <a:r>
              <a:rPr lang="en-US" sz="3500" b="0" i="0" u="none" strike="noStrike" cap="none" spc="0">
                <a:ln>
                  <a:noFill/>
                </a:ln>
                <a:solidFill>
                  <a:srgbClr val="000000"/>
                </a:solidFill>
                <a:latin typeface="Helvetica Neue"/>
                <a:ea typeface="Times New Roman"/>
                <a:cs typeface="Helvetica Neue"/>
              </a:rPr>
              <a:t>ora_cm_account_entry</a:t>
            </a:r>
            <a:r>
              <a:rPr lang="en-US" sz="3500" b="0" i="0" u="none" strike="noStrike" cap="none" spc="0">
                <a:ln>
                  <a:noFill/>
                </a:ln>
                <a:solidFill>
                  <a:srgbClr val="000000"/>
                </a:solidFill>
                <a:latin typeface="Helvetica Neue"/>
                <a:ea typeface="Times New Roman"/>
                <a:cs typeface="Helvetica Neue"/>
              </a:rPr>
              <a:t> </a:t>
            </a:r>
            <a:r>
              <a:rPr lang="ru-RU" sz="3500" b="0" i="0" u="none" strike="noStrike" cap="none" spc="0">
                <a:ln>
                  <a:noFill/>
                </a:ln>
                <a:solidFill>
                  <a:srgbClr val="000000"/>
                </a:solidFill>
                <a:latin typeface="Helvetica Neue"/>
                <a:ea typeface="Times New Roman"/>
                <a:cs typeface="Helvetica Neue"/>
              </a:rPr>
              <a:t>читает данные из СУБД </a:t>
            </a:r>
            <a:r>
              <a:rPr lang="en-US" sz="3500" b="0" i="0" u="none" strike="noStrike" cap="none" spc="0">
                <a:ln>
                  <a:noFill/>
                </a:ln>
                <a:solidFill>
                  <a:srgbClr val="000000"/>
                </a:solidFill>
                <a:latin typeface="Helvetica Neue"/>
                <a:ea typeface="Times New Roman"/>
                <a:cs typeface="Helvetica Neue"/>
              </a:rPr>
              <a:t>Oracle</a:t>
            </a:r>
            <a:r>
              <a:rPr lang="ru-RU" sz="3500" b="0" i="0" u="none" strike="noStrike" cap="none" spc="0">
                <a:ln>
                  <a:noFill/>
                </a:ln>
                <a:solidFill>
                  <a:srgbClr val="000000"/>
                </a:solidFill>
                <a:latin typeface="Helvetica Neue"/>
                <a:ea typeface="Times New Roman"/>
                <a:cs typeface="Helvetica Neue"/>
              </a:rPr>
              <a:t> указанным запросом и количеством потоков для одновременного чтения.</a:t>
            </a:r>
            <a:endParaRPr lang="ru-RU" sz="3500" b="0" i="0" u="none" strike="noStrike" cap="none" spc="0">
              <a:ln>
                <a:noFill/>
              </a:ln>
              <a:solidFill>
                <a:srgbClr val="000000"/>
              </a:solidFill>
              <a:latin typeface="Times New Roman"/>
              <a:cs typeface="Times New Roman"/>
            </a:endParaRPr>
          </a:p>
          <a:p>
            <a:pPr marL="0" indent="0" algn="just">
              <a:lnSpc>
                <a:spcPct val="150000"/>
              </a:lnSpc>
              <a:buNone/>
              <a:defRPr/>
            </a:pPr>
            <a:endParaRPr sz="3500">
              <a:latin typeface="Helvetica Neue"/>
              <a:cs typeface="Helvetica Neue"/>
            </a:endParaRPr>
          </a:p>
          <a:p>
            <a:pPr algn="just">
              <a:lnSpc>
                <a:spcPct val="150000"/>
              </a:lnSpc>
              <a:defRPr/>
            </a:pPr>
            <a:r>
              <a:rPr lang="en-US" sz="3500" b="0" i="0" u="none" strike="noStrike" cap="none" spc="0">
                <a:ln>
                  <a:noFill/>
                </a:ln>
                <a:solidFill>
                  <a:srgbClr val="000000"/>
                </a:solidFill>
                <a:latin typeface="Helvetica Neue"/>
                <a:ea typeface="Times New Roman"/>
                <a:cs typeface="Helvetica Neue"/>
              </a:rPr>
              <a:t>pg_cm_account_entry</a:t>
            </a:r>
            <a:r>
              <a:rPr lang="en-US" sz="3500" b="0" i="0" u="none" strike="noStrike" cap="none" spc="0">
                <a:ln>
                  <a:noFill/>
                </a:ln>
                <a:solidFill>
                  <a:srgbClr val="000000"/>
                </a:solidFill>
                <a:latin typeface="Helvetica Neue"/>
                <a:ea typeface="Times New Roman"/>
                <a:cs typeface="Helvetica Neue"/>
              </a:rPr>
              <a:t> </a:t>
            </a:r>
            <a:r>
              <a:rPr lang="ru-RU" sz="3500" b="0" i="0" u="none" strike="noStrike" cap="none" spc="0">
                <a:ln>
                  <a:noFill/>
                </a:ln>
                <a:solidFill>
                  <a:srgbClr val="000000"/>
                </a:solidFill>
                <a:latin typeface="Helvetica Neue"/>
                <a:ea typeface="Times New Roman"/>
                <a:cs typeface="Helvetica Neue"/>
              </a:rPr>
              <a:t>записывает данные в СУБД </a:t>
            </a:r>
            <a:r>
              <a:rPr lang="en-US" sz="3500" b="0" i="0" u="none" strike="noStrike" cap="none" spc="0">
                <a:ln>
                  <a:noFill/>
                </a:ln>
                <a:solidFill>
                  <a:srgbClr val="000000"/>
                </a:solidFill>
                <a:latin typeface="Helvetica Neue"/>
                <a:ea typeface="Times New Roman"/>
                <a:cs typeface="Helvetica Neue"/>
              </a:rPr>
              <a:t>PostgreSQL</a:t>
            </a:r>
            <a:r>
              <a:rPr lang="ru-RU" sz="3500" b="0" i="0" u="none" strike="noStrike" cap="none" spc="0">
                <a:ln>
                  <a:noFill/>
                </a:ln>
                <a:solidFill>
                  <a:srgbClr val="000000"/>
                </a:solidFill>
                <a:latin typeface="Helvetica Neue"/>
                <a:ea typeface="Times New Roman"/>
                <a:cs typeface="Helvetica Neue"/>
              </a:rPr>
              <a:t> командой </a:t>
            </a:r>
            <a:r>
              <a:rPr lang="en-US" sz="3500" b="0" i="0" u="none" strike="noStrike" cap="none" spc="0">
                <a:ln>
                  <a:noFill/>
                </a:ln>
                <a:solidFill>
                  <a:srgbClr val="000000"/>
                </a:solidFill>
                <a:latin typeface="Helvetica Neue"/>
                <a:ea typeface="Times New Roman"/>
                <a:cs typeface="Helvetica Neue"/>
              </a:rPr>
              <a:t>COPY, </a:t>
            </a:r>
            <a:r>
              <a:rPr lang="ru-RU" sz="3500" b="0" i="0" u="none" strike="noStrike" cap="none" spc="0">
                <a:ln>
                  <a:noFill/>
                </a:ln>
                <a:solidFill>
                  <a:srgbClr val="000000"/>
                </a:solidFill>
                <a:latin typeface="Helvetica Neue"/>
                <a:ea typeface="Times New Roman"/>
                <a:cs typeface="Helvetica Neue"/>
              </a:rPr>
              <a:t>что значительно уменьшает время переноса</a:t>
            </a:r>
            <a:r>
              <a:rPr lang="en-US" sz="3500" b="0" i="0" u="none" strike="noStrike" cap="none" spc="0">
                <a:ln>
                  <a:noFill/>
                </a:ln>
                <a:solidFill>
                  <a:srgbClr val="000000"/>
                </a:solidFill>
                <a:latin typeface="Helvetica Neue"/>
                <a:ea typeface="Times New Roman"/>
                <a:cs typeface="Helvetica Neue"/>
              </a:rPr>
              <a:t>.</a:t>
            </a:r>
            <a:endParaRPr sz="3500">
              <a:latin typeface="Helvetica Neue"/>
              <a:cs typeface="Helvetica Neue"/>
            </a:endParaRPr>
          </a:p>
        </p:txBody>
      </p:sp>
      <p:pic>
        <p:nvPicPr>
          <p:cNvPr id="1348435695" name=""/>
          <p:cNvPicPr>
            <a:picLocks noChangeAspect="1"/>
          </p:cNvPicPr>
          <p:nvPr/>
        </p:nvPicPr>
        <p:blipFill>
          <a:blip r:embed="rId2"/>
          <a:stretch/>
        </p:blipFill>
        <p:spPr bwMode="auto">
          <a:xfrm flipH="0" flipV="0">
            <a:off x="1570735" y="5938667"/>
            <a:ext cx="8964705" cy="562206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984759843" name="Lorem ipsum dolor sit amet, consectetuer adipiscing elit, sed diam nonummy nibh euismod tincidunt ut laoreet dolore magna aliquam erat volutpat. Ut wisi enim ad minim veniam, quis nostrud exerci tation ullamcorper suscipit lobortis nisl ut aliquip ex ea "/>
          <p:cNvSpPr txBox="1"/>
          <p:nvPr/>
        </p:nvSpPr>
        <p:spPr bwMode="auto">
          <a:xfrm flipH="0" flipV="0">
            <a:off x="14679351" y="6071700"/>
            <a:ext cx="8313798" cy="1701835"/>
          </a:xfrm>
          <a:prstGeom prst="rect">
            <a:avLst/>
          </a:prstGeom>
          <a:ln w="12700">
            <a:miter lim="400000"/>
          </a:ln>
        </p:spPr>
        <p:txBody>
          <a:bodyPr lIns="50799" tIns="50799" rIns="50799" bIns="50799" anchor="ctr">
            <a:spAutoFit/>
          </a:bodyPr>
          <a:lstStyle>
            <a:lvl1pPr algn="l">
              <a:defRPr sz="2000">
                <a:solidFill>
                  <a:srgbClr val="000000"/>
                </a:solidFill>
              </a:defRPr>
            </a:lvl1pPr>
          </a:lstStyle>
          <a:p>
            <a:pPr marL="471123" indent="-471123" algn="just">
              <a:lnSpc>
                <a:spcPct val="150000"/>
              </a:lnSpc>
              <a:buClrTx/>
              <a:buSzTx/>
              <a:buFontTx/>
              <a:buAutoNum type="arabicPeriod"/>
              <a:defRPr/>
            </a:pPr>
            <a:endParaRPr sz="3500" b="0" i="0" u="none" strike="noStrike" cap="none" spc="0">
              <a:ln>
                <a:noFill/>
              </a:ln>
              <a:solidFill>
                <a:srgbClr val="000000"/>
              </a:solidFill>
              <a:latin typeface="Helvetica Neue"/>
              <a:cs typeface="Helvetica Neue"/>
            </a:endParaRPr>
          </a:p>
          <a:p>
            <a:pPr marL="457200" indent="-457200" algn="just">
              <a:lnSpc>
                <a:spcPct val="150000"/>
              </a:lnSpc>
              <a:buFont typeface="+mj-lt"/>
              <a:buAutoNum type="arabicPeriod"/>
              <a:defRPr/>
            </a:pPr>
            <a:endParaRPr sz="3500">
              <a:latin typeface="Helvetica Neue"/>
              <a:cs typeface="Helvetica Neue"/>
            </a:endParaRPr>
          </a:p>
        </p:txBody>
      </p:sp>
      <p:sp>
        <p:nvSpPr>
          <p:cNvPr id="20625894" name="PGMeetup.NN"/>
          <p:cNvSpPr txBox="1"/>
          <p:nvPr/>
        </p:nvSpPr>
        <p:spPr bwMode="auto">
          <a:xfrm>
            <a:off x="1661851" y="1306608"/>
            <a:ext cx="5645774" cy="918199"/>
          </a:xfrm>
          <a:prstGeom prst="rect">
            <a:avLst/>
          </a:prstGeom>
          <a:ln w="12700">
            <a:miter lim="400000"/>
          </a:ln>
        </p:spPr>
        <p:txBody>
          <a:bodyPr wrap="none" lIns="50799" tIns="50799" rIns="50799" bIns="50799" anchor="ctr">
            <a:spAutoFit/>
          </a:bodyPr>
          <a:lstStyle>
            <a:lvl1pPr>
              <a:defRPr sz="5300">
                <a:solidFill>
                  <a:srgbClr val="000000"/>
                </a:solidFill>
                <a:latin typeface="Epilogue Bold"/>
                <a:ea typeface="Epilogue Bold"/>
                <a:cs typeface="Epilogue Bold"/>
              </a:defRPr>
            </a:lvl1pPr>
          </a:lstStyle>
          <a:p>
            <a:pPr>
              <a:defRPr/>
            </a:pPr>
            <a:r>
              <a:rPr/>
              <a:t>PG</a:t>
            </a:r>
            <a:r>
              <a:rPr lang="en-US"/>
              <a:t>Meetup</a:t>
            </a:r>
            <a:r>
              <a:rPr/>
              <a:t>.</a:t>
            </a:r>
            <a:r>
              <a:rPr lang="ru-RU"/>
              <a:t>Барнаул</a:t>
            </a:r>
            <a:endParaRPr/>
          </a:p>
        </p:txBody>
      </p:sp>
      <p:sp>
        <p:nvSpPr>
          <p:cNvPr id="1326752985" name="Образец заголовка"/>
          <p:cNvSpPr txBox="1"/>
          <p:nvPr/>
        </p:nvSpPr>
        <p:spPr bwMode="auto">
          <a:xfrm>
            <a:off x="1661851" y="4377427"/>
            <a:ext cx="12815146"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chemeClr val="bg1">
                    <a:lumMod val="50000"/>
                  </a:schemeClr>
                </a:solidFill>
                <a:latin typeface="Helvetica Neue"/>
                <a:ea typeface="Helvetica Neue"/>
                <a:cs typeface="Helvetica Neue"/>
              </a:rPr>
              <a:t>Сравнение </a:t>
            </a:r>
            <a:r>
              <a:rPr lang="en-US" sz="5000" b="0" i="0" u="none" strike="noStrike" cap="none" spc="0">
                <a:ln>
                  <a:noFill/>
                </a:ln>
                <a:solidFill>
                  <a:schemeClr val="bg1">
                    <a:lumMod val="50000"/>
                  </a:schemeClr>
                </a:solidFill>
                <a:latin typeface="Helvetica Neue"/>
                <a:ea typeface="Helvetica Neue"/>
                <a:cs typeface="Helvetica Neue"/>
              </a:rPr>
              <a:t>ora2pg </a:t>
            </a:r>
            <a:r>
              <a:rPr lang="ru-RU" sz="5000" b="0" i="0" u="none" strike="noStrike" cap="none" spc="0">
                <a:ln>
                  <a:noFill/>
                </a:ln>
                <a:solidFill>
                  <a:schemeClr val="bg1">
                    <a:lumMod val="50000"/>
                  </a:schemeClr>
                </a:solidFill>
                <a:latin typeface="Helvetica Neue"/>
                <a:ea typeface="Helvetica Neue"/>
                <a:cs typeface="Helvetica Neue"/>
              </a:rPr>
              <a:t>и </a:t>
            </a:r>
            <a:r>
              <a:rPr lang="en-US" sz="5000" b="0" i="0" u="none" strike="noStrike" cap="none" spc="0">
                <a:ln>
                  <a:noFill/>
                </a:ln>
                <a:solidFill>
                  <a:schemeClr val="bg1">
                    <a:lumMod val="50000"/>
                  </a:schemeClr>
                </a:solidFill>
                <a:latin typeface="Helvetica Neue"/>
                <a:ea typeface="Helvetica Neue"/>
                <a:cs typeface="Helvetica Neue"/>
              </a:rPr>
              <a:t>pentaho kettle</a:t>
            </a:r>
            <a:endParaRPr sz="4000">
              <a:solidFill>
                <a:srgbClr val="FF9900"/>
              </a:solidFill>
            </a:endParaRPr>
          </a:p>
        </p:txBody>
      </p:sp>
      <p:sp>
        <p:nvSpPr>
          <p:cNvPr id="537144716" name="Образец заголовка"/>
          <p:cNvSpPr txBox="1"/>
          <p:nvPr/>
        </p:nvSpPr>
        <p:spPr bwMode="auto">
          <a:xfrm>
            <a:off x="1661851" y="2934388"/>
            <a:ext cx="12805246"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rgbClr val="FF9900"/>
                </a:solidFill>
                <a:latin typeface="Helvetica Neue"/>
                <a:ea typeface="Helvetica Neue"/>
                <a:cs typeface="Helvetica Neue"/>
              </a:rPr>
              <a:t>Выбор средств конвертации данных </a:t>
            </a:r>
            <a:endParaRPr sz="4000">
              <a:solidFill>
                <a:srgbClr val="FF9900"/>
              </a:solidFill>
            </a:endParaRPr>
          </a:p>
        </p:txBody>
      </p:sp>
      <p:pic>
        <p:nvPicPr>
          <p:cNvPr id="407124147" name=""/>
          <p:cNvPicPr>
            <a:picLocks noChangeAspect="1"/>
          </p:cNvPicPr>
          <p:nvPr/>
        </p:nvPicPr>
        <p:blipFill>
          <a:blip r:embed="rId2"/>
          <a:stretch/>
        </p:blipFill>
        <p:spPr bwMode="auto">
          <a:xfrm>
            <a:off x="1661851" y="5565588"/>
            <a:ext cx="13411199" cy="761047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900427959" name="Lorem ipsum dolor sit amet, consectetuer adipiscing elit, sed diam nonummy nibh euismod tincidunt ut laoreet dolore magna aliquam erat volutpat. Ut wisi enim ad minim veniam, quis nostrud exerci tation ullamcorper suscipit lobortis nisl ut aliquip ex ea "/>
          <p:cNvSpPr txBox="1"/>
          <p:nvPr/>
        </p:nvSpPr>
        <p:spPr bwMode="auto">
          <a:xfrm flipH="0" flipV="0">
            <a:off x="1661851" y="4529462"/>
            <a:ext cx="16045533" cy="6894113"/>
          </a:xfrm>
          <a:prstGeom prst="rect">
            <a:avLst/>
          </a:prstGeom>
          <a:ln w="12700">
            <a:miter lim="400000"/>
          </a:ln>
        </p:spPr>
        <p:txBody>
          <a:bodyPr lIns="50799" tIns="50799" rIns="50799" bIns="50799" anchor="ctr">
            <a:spAutoFit/>
          </a:bodyPr>
          <a:lstStyle>
            <a:lvl1pPr algn="l">
              <a:defRPr sz="2000">
                <a:solidFill>
                  <a:srgbClr val="000000"/>
                </a:solidFill>
              </a:defRPr>
            </a:lvl1pPr>
          </a:lstStyle>
          <a:p>
            <a:pPr marL="471123" indent="-471123" algn="just">
              <a:lnSpc>
                <a:spcPct val="150000"/>
              </a:lnSpc>
              <a:buClrTx/>
              <a:buSzTx/>
              <a:buFontTx/>
              <a:buAutoNum type="arabicPeriod"/>
              <a:defRPr/>
            </a:pPr>
            <a:r>
              <a:rPr lang="en-US" sz="3500" b="0" i="0" u="none" strike="noStrike" cap="none" spc="0">
                <a:ln>
                  <a:noFill/>
                </a:ln>
                <a:solidFill>
                  <a:srgbClr val="000000"/>
                </a:solidFill>
                <a:latin typeface="Helvetica Neue"/>
                <a:ea typeface="Times New Roman"/>
                <a:cs typeface="Helvetica Neue"/>
              </a:rPr>
              <a:t>MATERIALIZED VIEW LOG </a:t>
            </a:r>
            <a:r>
              <a:rPr lang="ru-RU" sz="3500" b="0" i="0" u="none" strike="noStrike" cap="none" spc="0">
                <a:ln>
                  <a:noFill/>
                </a:ln>
                <a:solidFill>
                  <a:srgbClr val="000000"/>
                </a:solidFill>
                <a:latin typeface="Helvetica Neue"/>
                <a:ea typeface="Times New Roman"/>
                <a:cs typeface="Helvetica Neue"/>
              </a:rPr>
              <a:t>и передача изменений в очередь сообщений, например, в</a:t>
            </a:r>
            <a:r>
              <a:rPr lang="en-US" sz="3500" b="0" i="0" u="none" strike="noStrike" cap="none" spc="0">
                <a:ln>
                  <a:noFill/>
                </a:ln>
                <a:solidFill>
                  <a:srgbClr val="000000"/>
                </a:solidFill>
                <a:latin typeface="Helvetica Neue"/>
                <a:ea typeface="Times New Roman"/>
                <a:cs typeface="Helvetica Neue"/>
              </a:rPr>
              <a:t> Apache Kafka</a:t>
            </a:r>
            <a:r>
              <a:rPr lang="ru-RU" sz="3500" b="0" i="0" u="none" strike="noStrike" cap="none" spc="0">
                <a:ln>
                  <a:noFill/>
                </a:ln>
                <a:solidFill>
                  <a:srgbClr val="000000"/>
                </a:solidFill>
                <a:latin typeface="Helvetica Neue"/>
                <a:ea typeface="Times New Roman"/>
                <a:cs typeface="Helvetica Neue"/>
              </a:rPr>
              <a:t> (</a:t>
            </a:r>
            <a:r>
              <a:rPr lang="en-US" sz="3500" b="0" i="0" u="none" strike="noStrike" cap="none" spc="0">
                <a:ln>
                  <a:noFill/>
                </a:ln>
                <a:solidFill>
                  <a:srgbClr val="000000"/>
                </a:solidFill>
                <a:latin typeface="Helvetica Neue"/>
                <a:ea typeface="Times New Roman"/>
                <a:cs typeface="Helvetica Neue"/>
              </a:rPr>
              <a:t>Apache License 2.0</a:t>
            </a:r>
            <a:r>
              <a:rPr lang="ru-RU" sz="3500" b="0" i="0" u="none" strike="noStrike" cap="none" spc="0">
                <a:ln>
                  <a:noFill/>
                </a:ln>
                <a:solidFill>
                  <a:srgbClr val="000000"/>
                </a:solidFill>
                <a:latin typeface="Helvetica Neue"/>
                <a:ea typeface="Times New Roman"/>
                <a:cs typeface="Helvetica Neue"/>
              </a:rPr>
              <a:t>)</a:t>
            </a:r>
            <a:r>
              <a:rPr lang="en-US" sz="3500" b="0" i="0" u="none" strike="noStrike" cap="none" spc="0">
                <a:ln>
                  <a:noFill/>
                </a:ln>
                <a:solidFill>
                  <a:srgbClr val="000000"/>
                </a:solidFill>
                <a:latin typeface="Times New Roman"/>
                <a:ea typeface="Times New Roman"/>
                <a:cs typeface="Times New Roman"/>
              </a:rPr>
              <a:t>:</a:t>
            </a:r>
            <a:endParaRPr lang="en-US" sz="3500" b="0" i="0" u="none" strike="noStrike" cap="none" spc="0">
              <a:ln>
                <a:noFill/>
              </a:ln>
              <a:solidFill>
                <a:srgbClr val="000000"/>
              </a:solidFill>
              <a:latin typeface="Times New Roman"/>
              <a:cs typeface="Times New Roman"/>
            </a:endParaRPr>
          </a:p>
          <a:p>
            <a:pPr marL="1143000" lvl="1" indent="-457200" algn="just">
              <a:buFont typeface="Wingdings"/>
              <a:buChar char="Ø"/>
              <a:defRPr/>
            </a:pPr>
            <a:r>
              <a:rPr lang="en-US" sz="3900" b="0" i="0" u="sng" strike="noStrike" cap="none" spc="0">
                <a:ln>
                  <a:noFill/>
                </a:ln>
                <a:solidFill>
                  <a:srgbClr val="5E5E5E"/>
                </a:solidFill>
                <a:latin typeface="Times New Roman"/>
                <a:ea typeface="Times New Roman"/>
                <a:cs typeface="Times New Roman"/>
                <a:hlinkClick r:id="rId2" tooltip="https://github.com/averemee-si/oracdc"/>
              </a:rPr>
              <a:t>https://github.com/averemee-si/oracdc</a:t>
            </a:r>
            <a:endParaRPr lang="ru-RU" sz="3900" b="0" i="0" u="none" strike="noStrike" cap="none" spc="0">
              <a:ln>
                <a:noFill/>
              </a:ln>
              <a:solidFill>
                <a:srgbClr val="5E5E5E"/>
              </a:solidFill>
              <a:latin typeface="Times New Roman"/>
              <a:cs typeface="Times New Roman"/>
            </a:endParaRPr>
          </a:p>
          <a:p>
            <a:pPr lvl="1" algn="just">
              <a:defRPr/>
            </a:pPr>
            <a:endParaRPr sz="3900">
              <a:latin typeface="Times New Roman"/>
              <a:cs typeface="Times New Roman"/>
            </a:endParaRPr>
          </a:p>
          <a:p>
            <a:pPr marL="471123" indent="-471123" algn="just">
              <a:lnSpc>
                <a:spcPct val="150000"/>
              </a:lnSpc>
              <a:buClrTx/>
              <a:buSzTx/>
              <a:buFontTx/>
              <a:buAutoNum type="arabicPeriod"/>
              <a:defRPr/>
            </a:pPr>
            <a:r>
              <a:rPr lang="en-US" sz="3500" b="0" i="0" u="none" strike="noStrike" cap="none" spc="0">
                <a:ln>
                  <a:noFill/>
                </a:ln>
                <a:solidFill>
                  <a:srgbClr val="000000"/>
                </a:solidFill>
                <a:latin typeface="Helvetica Neue"/>
                <a:ea typeface="Times New Roman"/>
                <a:cs typeface="Helvetica Neue"/>
              </a:rPr>
              <a:t>SymmetricDS</a:t>
            </a:r>
            <a:r>
              <a:rPr lang="en-US" sz="3500" b="0" i="0" u="none" strike="noStrike" cap="none" spc="0">
                <a:ln>
                  <a:noFill/>
                </a:ln>
                <a:solidFill>
                  <a:srgbClr val="000000"/>
                </a:solidFill>
                <a:latin typeface="Helvetica Neue"/>
                <a:ea typeface="Times New Roman"/>
                <a:cs typeface="Helvetica Neue"/>
              </a:rPr>
              <a:t> – </a:t>
            </a:r>
            <a:r>
              <a:rPr lang="ru-RU" sz="3500" b="0" i="0" u="none" strike="noStrike" cap="none" spc="0">
                <a:ln>
                  <a:noFill/>
                </a:ln>
                <a:solidFill>
                  <a:srgbClr val="000000"/>
                </a:solidFill>
                <a:latin typeface="Helvetica Neue"/>
                <a:ea typeface="Times New Roman"/>
                <a:cs typeface="Helvetica Neue"/>
              </a:rPr>
              <a:t>отслеживание изменений на основе триггеров</a:t>
            </a:r>
            <a:r>
              <a:rPr lang="en-US" sz="3500" b="0" i="0" u="none" strike="noStrike" cap="none" spc="0">
                <a:ln>
                  <a:noFill/>
                </a:ln>
                <a:solidFill>
                  <a:srgbClr val="000000"/>
                </a:solidFill>
                <a:latin typeface="Helvetica Neue"/>
                <a:ea typeface="Times New Roman"/>
                <a:cs typeface="Helvetica Neue"/>
              </a:rPr>
              <a:t> </a:t>
            </a:r>
            <a:r>
              <a:rPr lang="ru-RU" sz="3500" b="0" i="0" u="none" strike="noStrike" cap="none" spc="0">
                <a:ln>
                  <a:noFill/>
                </a:ln>
                <a:solidFill>
                  <a:srgbClr val="000000"/>
                </a:solidFill>
                <a:latin typeface="Helvetica Neue"/>
                <a:ea typeface="Times New Roman"/>
                <a:cs typeface="Helvetica Neue"/>
              </a:rPr>
              <a:t>(</a:t>
            </a:r>
            <a:r>
              <a:rPr lang="en-US" sz="3500" b="0" i="0" u="none" strike="noStrike" cap="none" spc="0">
                <a:ln>
                  <a:noFill/>
                </a:ln>
                <a:solidFill>
                  <a:srgbClr val="000000"/>
                </a:solidFill>
                <a:latin typeface="Helvetica Neue"/>
                <a:ea typeface="Times New Roman"/>
                <a:cs typeface="Helvetica Neue"/>
              </a:rPr>
              <a:t>Apache License 2.0</a:t>
            </a:r>
            <a:r>
              <a:rPr lang="ru-RU" sz="3500" b="0" i="0" u="none" strike="noStrike" cap="none" spc="0">
                <a:ln>
                  <a:noFill/>
                </a:ln>
                <a:solidFill>
                  <a:srgbClr val="000000"/>
                </a:solidFill>
                <a:latin typeface="Helvetica Neue"/>
                <a:ea typeface="Times New Roman"/>
                <a:cs typeface="Helvetica Neue"/>
              </a:rPr>
              <a:t>)</a:t>
            </a:r>
            <a:endParaRPr sz="3500" b="0" i="0" u="none" strike="noStrike" cap="none" spc="0">
              <a:ln>
                <a:noFill/>
              </a:ln>
              <a:solidFill>
                <a:srgbClr val="000000"/>
              </a:solidFill>
              <a:latin typeface="Helvetica Neue"/>
              <a:cs typeface="Helvetica Neue"/>
            </a:endParaRPr>
          </a:p>
          <a:p>
            <a:pPr marL="1143000" lvl="1" indent="-457200" algn="just">
              <a:buFont typeface="Wingdings"/>
              <a:buChar char="Ø"/>
              <a:defRPr/>
            </a:pPr>
            <a:r>
              <a:rPr lang="en-US" sz="3500" b="0" i="0" u="sng" strike="noStrike" cap="none" spc="0">
                <a:ln>
                  <a:noFill/>
                </a:ln>
                <a:solidFill>
                  <a:srgbClr val="5E5E5E"/>
                </a:solidFill>
                <a:latin typeface="Helvetica Neue"/>
                <a:ea typeface="Times New Roman"/>
                <a:cs typeface="Helvetica Neue"/>
                <a:hlinkClick r:id="rId3" tooltip="https://www.symmetricds.org/"/>
              </a:rPr>
              <a:t>https://www.symmetricds.org</a:t>
            </a:r>
            <a:endParaRPr sz="3500" b="0" i="0" u="none" strike="noStrike" cap="none" spc="0">
              <a:ln>
                <a:noFill/>
              </a:ln>
              <a:solidFill>
                <a:srgbClr val="5E5E5E"/>
              </a:solidFill>
              <a:latin typeface="Helvetica Neue"/>
              <a:cs typeface="Helvetica Neue"/>
            </a:endParaRPr>
          </a:p>
          <a:p>
            <a:pPr marL="1143000" lvl="1" indent="-457200" algn="just">
              <a:buFont typeface="Wingdings"/>
              <a:buChar char="Ø"/>
              <a:defRPr/>
            </a:pPr>
            <a:endParaRPr sz="3500" b="0" i="0" u="none" strike="noStrike" cap="none" spc="0">
              <a:ln>
                <a:noFill/>
              </a:ln>
              <a:solidFill>
                <a:srgbClr val="5E5E5E"/>
              </a:solidFill>
              <a:latin typeface="Helvetica Neue"/>
              <a:cs typeface="Helvetica Neue"/>
            </a:endParaRPr>
          </a:p>
          <a:p>
            <a:pPr marL="457200" indent="-457200" algn="just">
              <a:lnSpc>
                <a:spcPct val="150000"/>
              </a:lnSpc>
              <a:buFont typeface="+mj-lt"/>
              <a:buAutoNum type="arabicPeriod"/>
              <a:defRPr/>
            </a:pPr>
            <a:r>
              <a:rPr lang="en-US" sz="3500" b="0" i="0" u="none" strike="noStrike" cap="none" spc="0">
                <a:ln>
                  <a:noFill/>
                </a:ln>
                <a:solidFill>
                  <a:srgbClr val="000000"/>
                </a:solidFill>
                <a:latin typeface="Helvetica Neue"/>
                <a:ea typeface="Times New Roman"/>
                <a:cs typeface="Helvetica Neue"/>
              </a:rPr>
              <a:t>Log Miner </a:t>
            </a:r>
            <a:r>
              <a:rPr lang="ru-RU" sz="3500" b="0" i="0" u="none" strike="noStrike" cap="none" spc="0">
                <a:ln>
                  <a:noFill/>
                </a:ln>
                <a:solidFill>
                  <a:srgbClr val="000000"/>
                </a:solidFill>
                <a:latin typeface="Helvetica Neue"/>
                <a:ea typeface="Times New Roman"/>
                <a:cs typeface="Helvetica Neue"/>
              </a:rPr>
              <a:t>для анализа </a:t>
            </a:r>
            <a:r>
              <a:rPr lang="en-US" sz="3500" b="0" i="0" u="none" strike="noStrike" cap="none" spc="0">
                <a:ln>
                  <a:noFill/>
                </a:ln>
                <a:solidFill>
                  <a:srgbClr val="000000"/>
                </a:solidFill>
                <a:latin typeface="Helvetica Neue"/>
                <a:ea typeface="Times New Roman"/>
                <a:cs typeface="Helvetica Neue"/>
              </a:rPr>
              <a:t>redo </a:t>
            </a:r>
            <a:r>
              <a:rPr lang="ru-RU" sz="3500" b="0" i="0" u="none" strike="noStrike" cap="none" spc="0">
                <a:ln>
                  <a:noFill/>
                </a:ln>
                <a:solidFill>
                  <a:srgbClr val="000000"/>
                </a:solidFill>
                <a:latin typeface="Helvetica Neue"/>
                <a:ea typeface="Times New Roman"/>
                <a:cs typeface="Helvetica Neue"/>
              </a:rPr>
              <a:t>и </a:t>
            </a:r>
            <a:r>
              <a:rPr lang="en-US" sz="3500" b="0" i="0" u="none" strike="noStrike" cap="none" spc="0">
                <a:ln>
                  <a:noFill/>
                </a:ln>
                <a:solidFill>
                  <a:srgbClr val="000000"/>
                </a:solidFill>
                <a:latin typeface="Helvetica Neue"/>
                <a:ea typeface="Times New Roman"/>
                <a:cs typeface="Helvetica Neue"/>
              </a:rPr>
              <a:t>archive </a:t>
            </a:r>
            <a:r>
              <a:rPr lang="ru-RU" sz="3500" b="0" i="0" u="none" strike="noStrike" cap="none" spc="0">
                <a:ln>
                  <a:noFill/>
                </a:ln>
                <a:solidFill>
                  <a:srgbClr val="000000"/>
                </a:solidFill>
                <a:latin typeface="Helvetica Neue"/>
                <a:ea typeface="Times New Roman"/>
                <a:cs typeface="Helvetica Neue"/>
              </a:rPr>
              <a:t>журналов</a:t>
            </a:r>
            <a:r>
              <a:rPr lang="en-US" sz="3500" b="0" i="0" u="none" strike="noStrike" cap="none" spc="0">
                <a:ln>
                  <a:noFill/>
                </a:ln>
                <a:solidFill>
                  <a:srgbClr val="000000"/>
                </a:solidFill>
                <a:latin typeface="Helvetica Neue"/>
                <a:ea typeface="Times New Roman"/>
                <a:cs typeface="Helvetica Neue"/>
              </a:rPr>
              <a:t> </a:t>
            </a:r>
            <a:r>
              <a:rPr lang="ru-RU" sz="3500" b="0" i="0" u="none" strike="noStrike" cap="none" spc="0">
                <a:ln>
                  <a:noFill/>
                </a:ln>
                <a:solidFill>
                  <a:srgbClr val="000000"/>
                </a:solidFill>
                <a:latin typeface="Helvetica Neue"/>
                <a:ea typeface="Times New Roman"/>
                <a:cs typeface="Helvetica Neue"/>
              </a:rPr>
              <a:t>(</a:t>
            </a:r>
            <a:r>
              <a:rPr lang="en-US" sz="3500" b="0" i="0" u="none" strike="noStrike" cap="none" spc="0">
                <a:ln>
                  <a:noFill/>
                </a:ln>
                <a:solidFill>
                  <a:srgbClr val="000000"/>
                </a:solidFill>
                <a:latin typeface="Helvetica Neue"/>
                <a:ea typeface="Times New Roman"/>
                <a:cs typeface="Helvetica Neue"/>
              </a:rPr>
              <a:t>Apache License 2.0</a:t>
            </a:r>
            <a:r>
              <a:rPr lang="ru-RU" sz="3500" b="0" i="0" u="none" strike="noStrike" cap="none" spc="0">
                <a:ln>
                  <a:noFill/>
                </a:ln>
                <a:solidFill>
                  <a:srgbClr val="000000"/>
                </a:solidFill>
                <a:latin typeface="Helvetica Neue"/>
                <a:ea typeface="Times New Roman"/>
                <a:cs typeface="Helvetica Neue"/>
              </a:rPr>
              <a:t>)</a:t>
            </a:r>
            <a:endParaRPr sz="3500" b="0" i="0" u="none" strike="noStrike" cap="none" spc="0">
              <a:ln>
                <a:noFill/>
              </a:ln>
              <a:solidFill>
                <a:srgbClr val="000000"/>
              </a:solidFill>
              <a:latin typeface="Helvetica Neue"/>
              <a:cs typeface="Helvetica Neue"/>
            </a:endParaRPr>
          </a:p>
          <a:p>
            <a:pPr marL="1143000" lvl="1" indent="-457200" algn="just">
              <a:buFont typeface="Wingdings"/>
              <a:buChar char="Ø"/>
              <a:defRPr/>
            </a:pPr>
            <a:r>
              <a:rPr lang="en-US" sz="3500" b="0" i="0" u="sng" strike="noStrike" cap="none" spc="0">
                <a:ln>
                  <a:noFill/>
                </a:ln>
                <a:solidFill>
                  <a:srgbClr val="5E5E5E"/>
                </a:solidFill>
                <a:latin typeface="Helvetica Neue"/>
                <a:ea typeface="Times New Roman"/>
                <a:cs typeface="Helvetica Neue"/>
                <a:hlinkClick r:id="rId4" tooltip="https://debezium.io/documentation/reference/stable/connectors/oracle.html"/>
              </a:rPr>
              <a:t>https://debezium.io/documentation/reference/stable/connectors/oracle.html</a:t>
            </a:r>
            <a:endParaRPr sz="3500" b="0" i="0" u="none" strike="noStrike" cap="none" spc="0">
              <a:ln>
                <a:noFill/>
              </a:ln>
              <a:solidFill>
                <a:srgbClr val="5E5E5E"/>
              </a:solidFill>
              <a:latin typeface="Times New Roman"/>
              <a:cs typeface="Times New Roman"/>
            </a:endParaRPr>
          </a:p>
        </p:txBody>
      </p:sp>
      <p:sp>
        <p:nvSpPr>
          <p:cNvPr id="2061944436" name="PGMeetup.NN"/>
          <p:cNvSpPr txBox="1"/>
          <p:nvPr/>
        </p:nvSpPr>
        <p:spPr bwMode="auto">
          <a:xfrm>
            <a:off x="1661851" y="1306608"/>
            <a:ext cx="5645774" cy="918199"/>
          </a:xfrm>
          <a:prstGeom prst="rect">
            <a:avLst/>
          </a:prstGeom>
          <a:ln w="12700">
            <a:miter lim="400000"/>
          </a:ln>
        </p:spPr>
        <p:txBody>
          <a:bodyPr wrap="none" lIns="50799" tIns="50799" rIns="50799" bIns="50799" anchor="ctr">
            <a:spAutoFit/>
          </a:bodyPr>
          <a:lstStyle>
            <a:lvl1pPr>
              <a:defRPr sz="5300">
                <a:solidFill>
                  <a:srgbClr val="000000"/>
                </a:solidFill>
                <a:latin typeface="Epilogue Bold"/>
                <a:ea typeface="Epilogue Bold"/>
                <a:cs typeface="Epilogue Bold"/>
              </a:defRPr>
            </a:lvl1pPr>
          </a:lstStyle>
          <a:p>
            <a:pPr>
              <a:defRPr/>
            </a:pPr>
            <a:r>
              <a:rPr/>
              <a:t>PG</a:t>
            </a:r>
            <a:r>
              <a:rPr lang="en-US"/>
              <a:t>Meetup</a:t>
            </a:r>
            <a:r>
              <a:rPr/>
              <a:t>.</a:t>
            </a:r>
            <a:r>
              <a:rPr lang="ru-RU"/>
              <a:t>Барнаул</a:t>
            </a:r>
            <a:endParaRPr/>
          </a:p>
        </p:txBody>
      </p:sp>
      <p:sp>
        <p:nvSpPr>
          <p:cNvPr id="122769730" name="Образец заголовка"/>
          <p:cNvSpPr txBox="1"/>
          <p:nvPr/>
        </p:nvSpPr>
        <p:spPr bwMode="auto">
          <a:xfrm>
            <a:off x="1661851" y="2935180"/>
            <a:ext cx="12806830"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rgbClr val="FF9900"/>
                </a:solidFill>
                <a:latin typeface="Helvetica Neue"/>
                <a:ea typeface="Helvetica Neue"/>
                <a:cs typeface="Helvetica Neue"/>
              </a:rPr>
              <a:t>Подходы к уменьшению времени простоя </a:t>
            </a:r>
            <a:endParaRPr sz="4000">
              <a:solidFill>
                <a:srgbClr val="FF9900"/>
              </a:solidFil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121389152" name="Lorem ipsum dolor sit amet, consectetuer adipiscing elit, sed diam nonummy nibh euismod tincidunt ut laoreet dolore magna aliquam erat volutpat. Ut wisi enim ad minim veniam, quis nostrud exerci tation ullamcorper suscipit lobortis nisl ut aliquip ex ea "/>
          <p:cNvSpPr txBox="1"/>
          <p:nvPr/>
        </p:nvSpPr>
        <p:spPr bwMode="auto">
          <a:xfrm flipH="0" flipV="0">
            <a:off x="1587146" y="6021067"/>
            <a:ext cx="14335665" cy="3302035"/>
          </a:xfrm>
          <a:prstGeom prst="rect">
            <a:avLst/>
          </a:prstGeom>
          <a:ln w="12700">
            <a:miter lim="400000"/>
          </a:ln>
        </p:spPr>
        <p:txBody>
          <a:bodyPr lIns="50799" tIns="50799" rIns="50799" bIns="50799" anchor="ctr">
            <a:spAutoFit/>
          </a:bodyPr>
          <a:lstStyle>
            <a:lvl1pPr algn="l">
              <a:defRPr sz="2000">
                <a:solidFill>
                  <a:srgbClr val="000000"/>
                </a:solidFill>
              </a:defRPr>
            </a:lvl1pPr>
          </a:lstStyle>
          <a:p>
            <a:pPr marL="457200" indent="-457200" algn="just">
              <a:lnSpc>
                <a:spcPct val="150000"/>
              </a:lnSpc>
              <a:buFont typeface="+mj-lt"/>
              <a:buAutoNum type="arabicPeriod"/>
              <a:defRPr/>
            </a:pPr>
            <a:r>
              <a:rPr lang="en-US" sz="3500" b="0" i="0" u="none" strike="noStrike" cap="none" spc="0">
                <a:ln>
                  <a:noFill/>
                </a:ln>
                <a:solidFill>
                  <a:srgbClr val="000000"/>
                </a:solidFill>
                <a:latin typeface="Helvetica Neue"/>
                <a:ea typeface="Times New Roman"/>
                <a:cs typeface="Helvetica Neue"/>
              </a:rPr>
              <a:t>ora2pg (</a:t>
            </a:r>
            <a:r>
              <a:rPr lang="en-US" sz="3500" b="0" i="0" u="sng" strike="noStrike" cap="none" spc="0">
                <a:ln>
                  <a:noFill/>
                </a:ln>
                <a:solidFill>
                  <a:srgbClr val="000000"/>
                </a:solidFill>
                <a:latin typeface="Helvetica Neue"/>
                <a:cs typeface="Helvetica Neue"/>
                <a:hlinkClick r:id="rId2" tooltip="https://ora2pg.darold.net/documentation.html"/>
              </a:rPr>
              <a:t>https://ora2pg.darold.net/documentation.html</a:t>
            </a:r>
            <a:r>
              <a:rPr lang="en-US" sz="3500" b="0" i="0" u="none" strike="noStrike" cap="none" spc="0">
                <a:ln>
                  <a:noFill/>
                </a:ln>
                <a:solidFill>
                  <a:srgbClr val="000000"/>
                </a:solidFill>
                <a:latin typeface="Helvetica Neue"/>
                <a:ea typeface="Times New Roman"/>
                <a:cs typeface="Helvetica Neue"/>
              </a:rPr>
              <a:t>)</a:t>
            </a:r>
            <a:r>
              <a:rPr lang="ru-RU" sz="3500" b="0" i="0" u="none" strike="noStrike" cap="none" spc="0">
                <a:ln>
                  <a:noFill/>
                </a:ln>
                <a:solidFill>
                  <a:srgbClr val="000000"/>
                </a:solidFill>
                <a:latin typeface="Helvetica Neue"/>
                <a:ea typeface="Times New Roman"/>
                <a:cs typeface="Helvetica Neue"/>
              </a:rPr>
              <a:t>.</a:t>
            </a:r>
            <a:endParaRPr sz="3500">
              <a:latin typeface="Helvetica Neue"/>
              <a:cs typeface="Helvetica Neue"/>
            </a:endParaRPr>
          </a:p>
          <a:p>
            <a:pPr marL="471123" indent="-471123" algn="just">
              <a:lnSpc>
                <a:spcPct val="150000"/>
              </a:lnSpc>
              <a:buClrTx/>
              <a:buSzTx/>
              <a:buFontTx/>
              <a:buAutoNum type="arabicPeriod"/>
              <a:defRPr/>
            </a:pPr>
            <a:r>
              <a:rPr lang="en-US" sz="3500" b="0" i="0" u="none" strike="noStrike" cap="none" spc="0">
                <a:ln>
                  <a:noFill/>
                </a:ln>
                <a:solidFill>
                  <a:srgbClr val="000000"/>
                </a:solidFill>
                <a:latin typeface="Helvetica Neue"/>
                <a:ea typeface="Times New Roman"/>
                <a:cs typeface="Helvetica Neue"/>
              </a:rPr>
              <a:t>ANTLR4</a:t>
            </a:r>
            <a:r>
              <a:rPr lang="ru-RU" sz="3500" b="0" i="0" u="none" strike="noStrike" cap="none" spc="0">
                <a:ln>
                  <a:noFill/>
                </a:ln>
                <a:solidFill>
                  <a:srgbClr val="000000"/>
                </a:solidFill>
                <a:latin typeface="Helvetica Neue"/>
                <a:ea typeface="Times New Roman"/>
                <a:cs typeface="Helvetica Neue"/>
              </a:rPr>
              <a:t> и грамматика для </a:t>
            </a:r>
            <a:r>
              <a:rPr lang="en-US" sz="3500" b="0" i="0" u="none" strike="noStrike" cap="none" spc="0">
                <a:ln>
                  <a:noFill/>
                </a:ln>
                <a:solidFill>
                  <a:srgbClr val="000000"/>
                </a:solidFill>
                <a:latin typeface="Helvetica Neue"/>
                <a:ea typeface="Times New Roman"/>
                <a:cs typeface="Helvetica Neue"/>
              </a:rPr>
              <a:t>PL/SQL </a:t>
            </a:r>
            <a:r>
              <a:rPr lang="ru-RU" sz="3500" b="0" i="0" u="none" strike="noStrike" cap="none" spc="0">
                <a:ln>
                  <a:noFill/>
                </a:ln>
                <a:solidFill>
                  <a:srgbClr val="000000"/>
                </a:solidFill>
                <a:latin typeface="Helvetica Neue"/>
                <a:ea typeface="Times New Roman"/>
                <a:cs typeface="Helvetica Neue"/>
              </a:rPr>
              <a:t>кода</a:t>
            </a:r>
            <a:endParaRPr lang="en-US" sz="3500" b="0" i="0" u="none" strike="noStrike" cap="none" spc="0">
              <a:ln>
                <a:noFill/>
              </a:ln>
              <a:solidFill>
                <a:srgbClr val="000000"/>
              </a:solidFill>
              <a:latin typeface="Times New Roman"/>
              <a:cs typeface="Times New Roman"/>
            </a:endParaRPr>
          </a:p>
          <a:p>
            <a:pPr algn="just">
              <a:lnSpc>
                <a:spcPct val="150000"/>
              </a:lnSpc>
              <a:defRPr/>
            </a:pPr>
            <a:r>
              <a:rPr lang="en-US" sz="3500" b="0" i="0" u="none" strike="noStrike" cap="none" spc="0">
                <a:ln>
                  <a:noFill/>
                </a:ln>
                <a:solidFill>
                  <a:srgbClr val="000000"/>
                </a:solidFill>
                <a:latin typeface="Helvetica Neue"/>
                <a:ea typeface="Times New Roman"/>
                <a:cs typeface="Helvetica Neue"/>
              </a:rPr>
              <a:t>(</a:t>
            </a:r>
            <a:r>
              <a:rPr lang="en-US" sz="3500" b="0" i="0" u="sng" strike="noStrike" cap="none" spc="0">
                <a:ln>
                  <a:noFill/>
                </a:ln>
                <a:solidFill>
                  <a:srgbClr val="000000"/>
                </a:solidFill>
                <a:latin typeface="Helvetica Neue"/>
                <a:ea typeface="Times New Roman"/>
                <a:cs typeface="Helvetica Neue"/>
                <a:hlinkClick r:id="rId3" tooltip="https://github.com/antlr/antlr4"/>
              </a:rPr>
              <a:t>https://github.com/antlr/antlr4</a:t>
            </a:r>
            <a:r>
              <a:rPr lang="en-US" sz="3500" b="0" i="0" u="none" strike="noStrike" cap="none" spc="0">
                <a:ln>
                  <a:noFill/>
                </a:ln>
                <a:solidFill>
                  <a:srgbClr val="000000"/>
                </a:solidFill>
                <a:latin typeface="Helvetica Neue"/>
                <a:ea typeface="Times New Roman"/>
                <a:cs typeface="Helvetica Neue"/>
              </a:rPr>
              <a:t>)</a:t>
            </a:r>
            <a:endParaRPr lang="en-US" sz="3500" b="0" i="0" u="none" strike="noStrike" cap="none" spc="0">
              <a:ln>
                <a:noFill/>
              </a:ln>
              <a:solidFill>
                <a:srgbClr val="000000"/>
              </a:solidFill>
              <a:latin typeface="Times New Roman"/>
              <a:cs typeface="Times New Roman"/>
            </a:endParaRPr>
          </a:p>
          <a:p>
            <a:pPr marL="457200" indent="-457200" algn="just">
              <a:lnSpc>
                <a:spcPct val="150000"/>
              </a:lnSpc>
              <a:buFont typeface="+mj-lt"/>
              <a:buAutoNum type="arabicPeriod"/>
              <a:defRPr/>
            </a:pPr>
            <a:endParaRPr sz="3500">
              <a:latin typeface="Helvetica Neue"/>
              <a:cs typeface="Helvetica Neue"/>
            </a:endParaRPr>
          </a:p>
        </p:txBody>
      </p:sp>
      <p:sp>
        <p:nvSpPr>
          <p:cNvPr id="598549651" name="PGMeetup.NN"/>
          <p:cNvSpPr txBox="1"/>
          <p:nvPr/>
        </p:nvSpPr>
        <p:spPr bwMode="auto">
          <a:xfrm>
            <a:off x="1661851" y="1306608"/>
            <a:ext cx="5645774" cy="918199"/>
          </a:xfrm>
          <a:prstGeom prst="rect">
            <a:avLst/>
          </a:prstGeom>
          <a:ln w="12700">
            <a:miter lim="400000"/>
          </a:ln>
        </p:spPr>
        <p:txBody>
          <a:bodyPr wrap="none" lIns="50799" tIns="50799" rIns="50799" bIns="50799" anchor="ctr">
            <a:spAutoFit/>
          </a:bodyPr>
          <a:lstStyle>
            <a:lvl1pPr>
              <a:defRPr sz="5300">
                <a:solidFill>
                  <a:srgbClr val="000000"/>
                </a:solidFill>
                <a:latin typeface="Epilogue Bold"/>
                <a:ea typeface="Epilogue Bold"/>
                <a:cs typeface="Epilogue Bold"/>
              </a:defRPr>
            </a:lvl1pPr>
          </a:lstStyle>
          <a:p>
            <a:pPr>
              <a:defRPr/>
            </a:pPr>
            <a:r>
              <a:rPr/>
              <a:t>PG</a:t>
            </a:r>
            <a:r>
              <a:rPr lang="en-US"/>
              <a:t>Meetup</a:t>
            </a:r>
            <a:r>
              <a:rPr/>
              <a:t>.</a:t>
            </a:r>
            <a:r>
              <a:rPr lang="ru-RU"/>
              <a:t>Барнаул</a:t>
            </a:r>
            <a:endParaRPr/>
          </a:p>
        </p:txBody>
      </p:sp>
      <p:sp>
        <p:nvSpPr>
          <p:cNvPr id="1236067298" name="Образец заголовка"/>
          <p:cNvSpPr txBox="1"/>
          <p:nvPr/>
        </p:nvSpPr>
        <p:spPr bwMode="auto">
          <a:xfrm>
            <a:off x="1661851" y="4034329"/>
            <a:ext cx="12814750" cy="14732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chemeClr val="bg1">
                    <a:lumMod val="50000"/>
                  </a:schemeClr>
                </a:solidFill>
                <a:latin typeface="Helvetica Neue"/>
                <a:ea typeface="Helvetica Neue"/>
                <a:cs typeface="Helvetica Neue"/>
              </a:rPr>
              <a:t>Варианты автоматизации преобразования хранимого кода</a:t>
            </a:r>
            <a:endParaRPr sz="4000">
              <a:solidFill>
                <a:srgbClr val="FF9900"/>
              </a:solidFill>
            </a:endParaRPr>
          </a:p>
        </p:txBody>
      </p:sp>
      <p:sp>
        <p:nvSpPr>
          <p:cNvPr id="1304500951" name="Образец заголовка"/>
          <p:cNvSpPr txBox="1"/>
          <p:nvPr/>
        </p:nvSpPr>
        <p:spPr bwMode="auto">
          <a:xfrm>
            <a:off x="1661851" y="2934820"/>
            <a:ext cx="12806110"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rgbClr val="FF9900"/>
                </a:solidFill>
                <a:latin typeface="Helvetica Neue"/>
                <a:ea typeface="Helvetica Neue"/>
                <a:cs typeface="Helvetica Neue"/>
              </a:rPr>
              <a:t>Конвертация хранимого кода </a:t>
            </a:r>
            <a:endParaRPr sz="4000">
              <a:solidFill>
                <a:srgbClr val="FF9900"/>
              </a:solidFil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495171347" name="Lorem ipsum dolor sit amet, consectetuer adipiscing elit, sed diam nonummy nibh euismod tincidunt ut laoreet dolore magna aliquam erat volutpat. Ut wisi enim ad minim veniam, quis nostrud exerci tation ullamcorper suscipit lobortis nisl ut aliquip ex ea "/>
          <p:cNvSpPr txBox="1"/>
          <p:nvPr/>
        </p:nvSpPr>
        <p:spPr bwMode="auto">
          <a:xfrm flipH="0" flipV="0">
            <a:off x="1661851" y="5667293"/>
            <a:ext cx="14337069" cy="2501935"/>
          </a:xfrm>
          <a:prstGeom prst="rect">
            <a:avLst/>
          </a:prstGeom>
          <a:ln w="12700">
            <a:miter lim="400000"/>
          </a:ln>
        </p:spPr>
        <p:txBody>
          <a:bodyPr lIns="50799" tIns="50799" rIns="50799" bIns="50799" anchor="ctr">
            <a:spAutoFit/>
          </a:bodyPr>
          <a:lstStyle>
            <a:lvl1pPr algn="l">
              <a:defRPr sz="2000">
                <a:solidFill>
                  <a:srgbClr val="000000"/>
                </a:solidFill>
              </a:defRPr>
            </a:lvl1pPr>
          </a:lstStyle>
          <a:p>
            <a:pPr marL="457200" indent="-457200" algn="just">
              <a:lnSpc>
                <a:spcPct val="150000"/>
              </a:lnSpc>
              <a:buFont typeface="+mj-lt"/>
              <a:buAutoNum type="arabicPeriod"/>
              <a:defRPr/>
            </a:pPr>
            <a:r>
              <a:rPr lang="ru-RU" sz="3500" b="0" i="0" u="sng" strike="noStrike" cap="none" spc="0">
                <a:ln>
                  <a:noFill/>
                </a:ln>
                <a:solidFill>
                  <a:srgbClr val="000000"/>
                </a:solidFill>
                <a:latin typeface="Helvetica Neue"/>
                <a:cs typeface="Helvetica Neue"/>
                <a:hlinkClick r:id="rId2" tooltip="https://habr.com/ru/company/postgrespro/blog/683748"/>
              </a:rPr>
              <a:t>https://habr.com/ru/company/postgrespro/blog/683748</a:t>
            </a:r>
            <a:endParaRPr sz="3500">
              <a:latin typeface="Helvetica Neue"/>
              <a:cs typeface="Helvetica Neue"/>
            </a:endParaRPr>
          </a:p>
          <a:p>
            <a:pPr marL="457200" indent="-457200" algn="just">
              <a:lnSpc>
                <a:spcPct val="150000"/>
              </a:lnSpc>
              <a:buFont typeface="+mj-lt"/>
              <a:buAutoNum type="arabicPeriod"/>
              <a:defRPr/>
            </a:pPr>
            <a:r>
              <a:rPr lang="ru-RU" sz="3500" b="0" i="0" u="sng" strike="noStrike" cap="none" spc="0">
                <a:ln>
                  <a:noFill/>
                </a:ln>
                <a:solidFill>
                  <a:schemeClr val="bg2">
                    <a:lumMod val="10000"/>
                  </a:schemeClr>
                </a:solidFill>
                <a:latin typeface="Helvetica Neue"/>
                <a:cs typeface="Helvetica Neue"/>
                <a:hlinkClick r:id="rId3" tooltip="https://habr.com/ru/company/postgrespro/blog/683764"/>
              </a:rPr>
              <a:t>https</a:t>
            </a:r>
            <a:r>
              <a:rPr lang="ru-RU" sz="3500" b="0" i="0" u="sng" strike="noStrike" cap="none" spc="0">
                <a:ln>
                  <a:noFill/>
                </a:ln>
                <a:solidFill>
                  <a:schemeClr val="bg2">
                    <a:lumMod val="10000"/>
                  </a:schemeClr>
                </a:solidFill>
                <a:latin typeface="Helvetica Neue"/>
                <a:cs typeface="Helvetica Neue"/>
                <a:hlinkClick r:id="rId3" tooltip="https://habr.com/ru/company/postgrespro/blog/683764"/>
              </a:rPr>
              <a:t>://habr.com/ru/company/postgrespro/blog/683764</a:t>
            </a:r>
            <a:endParaRPr sz="3500">
              <a:latin typeface="Helvetica Neue"/>
              <a:cs typeface="Helvetica Neue"/>
            </a:endParaRPr>
          </a:p>
          <a:p>
            <a:pPr marL="457200" indent="-457200" algn="just">
              <a:lnSpc>
                <a:spcPct val="150000"/>
              </a:lnSpc>
              <a:buFont typeface="+mj-lt"/>
              <a:buAutoNum type="arabicPeriod"/>
              <a:defRPr/>
            </a:pPr>
            <a:endParaRPr sz="3500">
              <a:latin typeface="Helvetica Neue"/>
              <a:cs typeface="Helvetica Neue"/>
            </a:endParaRPr>
          </a:p>
        </p:txBody>
      </p:sp>
      <p:sp>
        <p:nvSpPr>
          <p:cNvPr id="424038635" name="PGMeetup.NN"/>
          <p:cNvSpPr txBox="1"/>
          <p:nvPr/>
        </p:nvSpPr>
        <p:spPr bwMode="auto">
          <a:xfrm>
            <a:off x="1661851" y="1306608"/>
            <a:ext cx="5645774" cy="918199"/>
          </a:xfrm>
          <a:prstGeom prst="rect">
            <a:avLst/>
          </a:prstGeom>
          <a:ln w="12700">
            <a:miter lim="400000"/>
          </a:ln>
        </p:spPr>
        <p:txBody>
          <a:bodyPr wrap="none" lIns="50799" tIns="50799" rIns="50799" bIns="50799" anchor="ctr">
            <a:spAutoFit/>
          </a:bodyPr>
          <a:lstStyle>
            <a:lvl1pPr>
              <a:defRPr sz="5300">
                <a:solidFill>
                  <a:srgbClr val="000000"/>
                </a:solidFill>
                <a:latin typeface="Epilogue Bold"/>
                <a:ea typeface="Epilogue Bold"/>
                <a:cs typeface="Epilogue Bold"/>
              </a:defRPr>
            </a:lvl1pPr>
          </a:lstStyle>
          <a:p>
            <a:pPr>
              <a:defRPr/>
            </a:pPr>
            <a:r>
              <a:rPr/>
              <a:t>PG</a:t>
            </a:r>
            <a:r>
              <a:rPr lang="en-US"/>
              <a:t>Meetup</a:t>
            </a:r>
            <a:r>
              <a:rPr/>
              <a:t>.</a:t>
            </a:r>
            <a:r>
              <a:rPr lang="ru-RU"/>
              <a:t>Барнаул</a:t>
            </a:r>
            <a:endParaRPr/>
          </a:p>
        </p:txBody>
      </p:sp>
      <p:sp>
        <p:nvSpPr>
          <p:cNvPr id="388544651" name="Образец заголовка"/>
          <p:cNvSpPr txBox="1"/>
          <p:nvPr/>
        </p:nvSpPr>
        <p:spPr bwMode="auto">
          <a:xfrm>
            <a:off x="1661851" y="4377931"/>
            <a:ext cx="12816154"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chemeClr val="bg1">
                    <a:lumMod val="50000"/>
                  </a:schemeClr>
                </a:solidFill>
                <a:latin typeface="Helvetica Neue"/>
                <a:ea typeface="Helvetica Neue"/>
                <a:cs typeface="Helvetica Neue"/>
              </a:rPr>
              <a:t>Особенности конвертации хранимого кода</a:t>
            </a:r>
            <a:endParaRPr sz="4000">
              <a:solidFill>
                <a:srgbClr val="FF9900"/>
              </a:solidFill>
            </a:endParaRPr>
          </a:p>
        </p:txBody>
      </p:sp>
      <p:sp>
        <p:nvSpPr>
          <p:cNvPr id="499156303" name="Образец заголовка"/>
          <p:cNvSpPr txBox="1"/>
          <p:nvPr/>
        </p:nvSpPr>
        <p:spPr bwMode="auto">
          <a:xfrm>
            <a:off x="1661851" y="2934820"/>
            <a:ext cx="12806110"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rgbClr val="FF9900"/>
                </a:solidFill>
                <a:latin typeface="Helvetica Neue"/>
                <a:ea typeface="Helvetica Neue"/>
                <a:cs typeface="Helvetica Neue"/>
              </a:rPr>
              <a:t>Конвертация хранимого кода </a:t>
            </a:r>
            <a:endParaRPr sz="4000">
              <a:solidFill>
                <a:srgbClr val="FF9900"/>
              </a:solidFill>
            </a:endParaRPr>
          </a:p>
        </p:txBody>
      </p:sp>
      <p:sp>
        <p:nvSpPr>
          <p:cNvPr id="91510028" name="Lorem ipsum dolor sit amet, consectetuer adipiscing elit, sed diam nonummy nibh euismod tincidunt ut laoreet dolore magna aliquam erat volutpat. Ut wisi enim ad minim veniam, quis nostrud exerci tation ullamcorper suscipit lobortis nisl ut aliquip ex ea "/>
          <p:cNvSpPr txBox="1"/>
          <p:nvPr/>
        </p:nvSpPr>
        <p:spPr bwMode="auto">
          <a:xfrm flipH="0" flipV="0">
            <a:off x="1657712" y="7944419"/>
            <a:ext cx="14340992" cy="1701835"/>
          </a:xfrm>
          <a:prstGeom prst="rect">
            <a:avLst/>
          </a:prstGeom>
          <a:ln w="12700">
            <a:miter lim="400000"/>
          </a:ln>
        </p:spPr>
        <p:txBody>
          <a:bodyPr lIns="50799" tIns="50799" rIns="50799" bIns="50799" anchor="ctr">
            <a:spAutoFit/>
          </a:bodyPr>
          <a:lstStyle>
            <a:lvl1pPr algn="l">
              <a:defRPr sz="2000">
                <a:solidFill>
                  <a:srgbClr val="000000"/>
                </a:solidFill>
              </a:defRPr>
            </a:lvl1pPr>
          </a:lstStyle>
          <a:p>
            <a:pPr algn="just">
              <a:lnSpc>
                <a:spcPct val="150000"/>
              </a:lnSpc>
              <a:defRPr/>
            </a:pPr>
            <a:r>
              <a:rPr lang="ru-RU" sz="3500">
                <a:latin typeface="Helvetica Neue"/>
                <a:cs typeface="Helvetica Neue"/>
              </a:rPr>
              <a:t>Нужно не только сконвертировать код, но и проверить скорость выполнения.</a:t>
            </a:r>
            <a:endParaRPr sz="3500">
              <a:latin typeface="Helvetica Neue"/>
              <a:cs typeface="Helvetica Neue"/>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769883606" name="Lorem ipsum dolor sit amet, consectetuer adipiscing elit, sed diam nonummy nibh euismod tincidunt ut laoreet dolore magna aliquam erat volutpat. Ut wisi enim ad minim veniam, quis nostrud exerci tation ullamcorper suscipit lobortis nisl ut aliquip ex ea "/>
          <p:cNvSpPr txBox="1"/>
          <p:nvPr/>
        </p:nvSpPr>
        <p:spPr bwMode="auto">
          <a:xfrm flipH="0" flipV="0">
            <a:off x="1587146" y="5906587"/>
            <a:ext cx="14335305" cy="3530635"/>
          </a:xfrm>
          <a:prstGeom prst="rect">
            <a:avLst/>
          </a:prstGeom>
          <a:ln w="12700">
            <a:miter lim="400000"/>
          </a:ln>
        </p:spPr>
        <p:txBody>
          <a:bodyPr lIns="50799" tIns="50799" rIns="50799" bIns="50799" anchor="ctr">
            <a:spAutoFit/>
          </a:bodyPr>
          <a:lstStyle>
            <a:lvl1pPr algn="l">
              <a:defRPr sz="2000">
                <a:solidFill>
                  <a:srgbClr val="000000"/>
                </a:solidFill>
              </a:defRPr>
            </a:lvl1pPr>
          </a:lstStyle>
          <a:p>
            <a:pPr marL="0" marR="0" lvl="0" indent="0" algn="l" defTabSz="914400">
              <a:lnSpc>
                <a:spcPct val="100000"/>
              </a:lnSpc>
              <a:spcBef>
                <a:spcPts val="0"/>
              </a:spcBef>
              <a:spcAft>
                <a:spcPts val="0"/>
              </a:spcAft>
              <a:buClrTx/>
              <a:buSzTx/>
              <a:buFontTx/>
              <a:buNone/>
              <a:defRPr/>
            </a:pPr>
            <a:r>
              <a:rPr lang="ru-RU" sz="3000" b="1" i="0" u="none" strike="noStrike" cap="none" spc="0">
                <a:ln>
                  <a:noFill/>
                </a:ln>
                <a:solidFill>
                  <a:srgbClr val="993333"/>
                </a:solidFill>
                <a:latin typeface="Courier New"/>
                <a:ea typeface="Courier New"/>
                <a:cs typeface="Courier New"/>
              </a:rPr>
              <a:t>UPDATE</a:t>
            </a:r>
            <a:r>
              <a:rPr lang="ru-RU" sz="3000" b="0" i="0" u="none" strike="noStrike" cap="none" spc="0">
                <a:ln>
                  <a:noFill/>
                </a:ln>
                <a:solidFill>
                  <a:srgbClr val="212529"/>
                </a:solidFill>
                <a:latin typeface="Courier New"/>
                <a:ea typeface="Courier New"/>
                <a:cs typeface="Courier New"/>
              </a:rPr>
              <a:t> </a:t>
            </a:r>
            <a:r>
              <a:rPr lang="ru-RU" sz="3000" b="0" i="0" u="none" strike="noStrike" cap="none" spc="0">
                <a:ln>
                  <a:noFill/>
                </a:ln>
                <a:solidFill>
                  <a:srgbClr val="212529"/>
                </a:solidFill>
                <a:latin typeface="Courier New"/>
                <a:ea typeface="Courier New"/>
                <a:cs typeface="Courier New"/>
              </a:rPr>
              <a:t>contract</a:t>
            </a:r>
            <a:r>
              <a:rPr lang="ru-RU" sz="3000" b="0" i="0" u="none" strike="noStrike" cap="none" spc="0">
                <a:ln>
                  <a:noFill/>
                </a:ln>
                <a:solidFill>
                  <a:srgbClr val="66CC66"/>
                </a:solidFill>
                <a:latin typeface="Courier New"/>
                <a:ea typeface="Courier New"/>
                <a:cs typeface="Courier New"/>
              </a:rPr>
              <a:t>.</a:t>
            </a:r>
            <a:r>
              <a:rPr lang="ru-RU" sz="3000" b="0" i="0" u="none" strike="noStrike" cap="none" spc="0">
                <a:ln>
                  <a:noFill/>
                </a:ln>
                <a:solidFill>
                  <a:srgbClr val="212529"/>
                </a:solidFill>
                <a:latin typeface="Courier New"/>
                <a:ea typeface="Courier New"/>
                <a:cs typeface="Courier New"/>
              </a:rPr>
              <a:t>request_data</a:t>
            </a:r>
            <a:endParaRPr sz="3000" b="0" i="0" u="none" strike="noStrike" cap="none">
              <a:ln>
                <a:noFill/>
              </a:ln>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en-US" sz="3000" b="0" i="0" u="none" strike="noStrike" cap="none" spc="0">
                <a:ln>
                  <a:noFill/>
                </a:ln>
                <a:solidFill>
                  <a:srgbClr val="212529"/>
                </a:solidFill>
                <a:latin typeface="Courier New"/>
                <a:ea typeface="Courier New"/>
                <a:cs typeface="Courier New"/>
              </a:rPr>
              <a:t>   </a:t>
            </a:r>
            <a:r>
              <a:rPr lang="ru-RU" sz="3000" b="1" i="0" u="none" strike="noStrike" cap="none" spc="0">
                <a:ln>
                  <a:noFill/>
                </a:ln>
                <a:solidFill>
                  <a:srgbClr val="993333"/>
                </a:solidFill>
                <a:latin typeface="Courier New"/>
                <a:ea typeface="Courier New"/>
                <a:cs typeface="Courier New"/>
              </a:rPr>
              <a:t>SET</a:t>
            </a:r>
            <a:r>
              <a:rPr lang="ru-RU" sz="3000" b="0" i="0" u="none" strike="noStrike" cap="none" spc="0">
                <a:ln>
                  <a:noFill/>
                </a:ln>
                <a:solidFill>
                  <a:srgbClr val="212529"/>
                </a:solidFill>
                <a:latin typeface="Courier New"/>
                <a:ea typeface="Courier New"/>
                <a:cs typeface="Courier New"/>
              </a:rPr>
              <a:t> </a:t>
            </a:r>
            <a:r>
              <a:rPr lang="ru-RU" sz="3000" b="0" i="0" u="none" strike="noStrike" cap="none" spc="0">
                <a:ln>
                  <a:noFill/>
                </a:ln>
                <a:solidFill>
                  <a:srgbClr val="212529"/>
                </a:solidFill>
                <a:latin typeface="Courier New"/>
                <a:ea typeface="Courier New"/>
                <a:cs typeface="Courier New"/>
              </a:rPr>
              <a:t>status_code</a:t>
            </a:r>
            <a:r>
              <a:rPr lang="ru-RU" sz="3000" b="0" i="0" u="none" strike="noStrike" cap="none" spc="0">
                <a:ln>
                  <a:noFill/>
                </a:ln>
                <a:solidFill>
                  <a:srgbClr val="66CC66"/>
                </a:solidFill>
                <a:latin typeface="Courier New"/>
                <a:ea typeface="Courier New"/>
                <a:cs typeface="Courier New"/>
              </a:rPr>
              <a:t>=</a:t>
            </a:r>
            <a:r>
              <a:rPr lang="ru-RU" sz="3000" b="0" i="0" u="none" strike="noStrike" cap="none" spc="0">
                <a:ln>
                  <a:noFill/>
                </a:ln>
                <a:solidFill>
                  <a:srgbClr val="212529"/>
                </a:solidFill>
                <a:latin typeface="Courier New"/>
                <a:ea typeface="Courier New"/>
                <a:cs typeface="Courier New"/>
              </a:rPr>
              <a:t>$1</a:t>
            </a:r>
            <a:endParaRPr sz="3000" b="0" i="0" u="none" strike="noStrike" cap="none">
              <a:ln>
                <a:noFill/>
              </a:ln>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en-US" sz="3000" b="0" i="0" u="none" strike="noStrike" cap="none" spc="0">
                <a:ln>
                  <a:noFill/>
                </a:ln>
                <a:solidFill>
                  <a:srgbClr val="212529"/>
                </a:solidFill>
                <a:latin typeface="Courier New"/>
                <a:ea typeface="Courier New"/>
                <a:cs typeface="Courier New"/>
              </a:rPr>
              <a:t>     </a:t>
            </a:r>
            <a:r>
              <a:rPr lang="ru-RU" sz="3000" b="0" i="0" u="none" strike="noStrike" cap="none" spc="0">
                <a:ln>
                  <a:noFill/>
                </a:ln>
                <a:solidFill>
                  <a:srgbClr val="66CC66"/>
                </a:solidFill>
                <a:latin typeface="Courier New"/>
                <a:ea typeface="Courier New"/>
                <a:cs typeface="Courier New"/>
              </a:rPr>
              <a:t>,</a:t>
            </a:r>
            <a:r>
              <a:rPr lang="ru-RU" sz="3000" b="0" i="0" u="none" strike="noStrike" cap="none" spc="0">
                <a:ln>
                  <a:noFill/>
                </a:ln>
                <a:solidFill>
                  <a:srgbClr val="212529"/>
                </a:solidFill>
                <a:latin typeface="Courier New"/>
                <a:ea typeface="Courier New"/>
                <a:cs typeface="Courier New"/>
              </a:rPr>
              <a:t> </a:t>
            </a:r>
            <a:r>
              <a:rPr lang="ru-RU" sz="3000" b="0" i="0" u="none" strike="noStrike" cap="none" spc="0">
                <a:ln>
                  <a:noFill/>
                </a:ln>
                <a:solidFill>
                  <a:srgbClr val="212529"/>
                </a:solidFill>
                <a:latin typeface="Courier New"/>
                <a:ea typeface="Courier New"/>
                <a:cs typeface="Courier New"/>
              </a:rPr>
              <a:t>request_date</a:t>
            </a:r>
            <a:r>
              <a:rPr lang="ru-RU" sz="3000" b="0" i="0" u="none" strike="noStrike" cap="none" spc="0">
                <a:ln>
                  <a:noFill/>
                </a:ln>
                <a:solidFill>
                  <a:srgbClr val="212529"/>
                </a:solidFill>
                <a:latin typeface="Courier New"/>
                <a:ea typeface="Courier New"/>
                <a:cs typeface="Courier New"/>
              </a:rPr>
              <a:t> </a:t>
            </a:r>
            <a:r>
              <a:rPr lang="ru-RU" sz="3000" b="0" i="0" u="none" strike="noStrike" cap="none" spc="0">
                <a:ln>
                  <a:noFill/>
                </a:ln>
                <a:solidFill>
                  <a:srgbClr val="66CC66"/>
                </a:solidFill>
                <a:latin typeface="Courier New"/>
                <a:ea typeface="Courier New"/>
                <a:cs typeface="Courier New"/>
              </a:rPr>
              <a:t>=</a:t>
            </a:r>
            <a:r>
              <a:rPr lang="ru-RU" sz="3000" b="0" i="0" u="none" strike="noStrike" cap="none" spc="0">
                <a:ln>
                  <a:noFill/>
                </a:ln>
                <a:solidFill>
                  <a:srgbClr val="212529"/>
                </a:solidFill>
                <a:latin typeface="Courier New"/>
                <a:ea typeface="Courier New"/>
                <a:cs typeface="Courier New"/>
              </a:rPr>
              <a:t> $2</a:t>
            </a:r>
            <a:endParaRPr sz="3000" b="0" i="0" u="none" strike="noStrike" cap="none">
              <a:ln>
                <a:noFill/>
              </a:ln>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en-US" sz="3000" b="0" i="0" u="none" strike="noStrike" cap="none" spc="0">
                <a:ln>
                  <a:noFill/>
                </a:ln>
                <a:solidFill>
                  <a:srgbClr val="212529"/>
                </a:solidFill>
                <a:latin typeface="Courier New"/>
                <a:ea typeface="Courier New"/>
                <a:cs typeface="Courier New"/>
              </a:rPr>
              <a:t>     </a:t>
            </a:r>
            <a:r>
              <a:rPr lang="ru-RU" sz="3000" b="0" i="0" u="none" strike="noStrike" cap="none" spc="0">
                <a:ln>
                  <a:noFill/>
                </a:ln>
                <a:solidFill>
                  <a:srgbClr val="66CC66"/>
                </a:solidFill>
                <a:latin typeface="Courier New"/>
                <a:ea typeface="Courier New"/>
                <a:cs typeface="Courier New"/>
              </a:rPr>
              <a:t>,</a:t>
            </a:r>
            <a:r>
              <a:rPr lang="ru-RU" sz="3000" b="0" i="0" u="none" strike="noStrike" cap="none" spc="0">
                <a:ln>
                  <a:noFill/>
                </a:ln>
                <a:solidFill>
                  <a:srgbClr val="212529"/>
                </a:solidFill>
                <a:latin typeface="Courier New"/>
                <a:ea typeface="Courier New"/>
                <a:cs typeface="Courier New"/>
              </a:rPr>
              <a:t> </a:t>
            </a:r>
            <a:r>
              <a:rPr lang="ru-RU" sz="3000" b="0" i="0" u="none" strike="noStrike" cap="none" spc="0">
                <a:ln>
                  <a:noFill/>
                </a:ln>
                <a:solidFill>
                  <a:srgbClr val="212529"/>
                </a:solidFill>
                <a:latin typeface="Courier New"/>
                <a:ea typeface="Courier New"/>
                <a:cs typeface="Courier New"/>
              </a:rPr>
              <a:t>response_date</a:t>
            </a:r>
            <a:r>
              <a:rPr lang="ru-RU" sz="3000" b="0" i="0" u="none" strike="noStrike" cap="none" spc="0">
                <a:ln>
                  <a:noFill/>
                </a:ln>
                <a:solidFill>
                  <a:srgbClr val="212529"/>
                </a:solidFill>
                <a:latin typeface="Courier New"/>
                <a:ea typeface="Courier New"/>
                <a:cs typeface="Courier New"/>
              </a:rPr>
              <a:t> </a:t>
            </a:r>
            <a:r>
              <a:rPr lang="ru-RU" sz="3000" b="0" i="0" u="none" strike="noStrike" cap="none" spc="0">
                <a:ln>
                  <a:noFill/>
                </a:ln>
                <a:solidFill>
                  <a:srgbClr val="66CC66"/>
                </a:solidFill>
                <a:latin typeface="Courier New"/>
                <a:ea typeface="Courier New"/>
                <a:cs typeface="Courier New"/>
              </a:rPr>
              <a:t>=</a:t>
            </a:r>
            <a:r>
              <a:rPr lang="ru-RU" sz="3000" b="0" i="0" u="none" strike="noStrike" cap="none" spc="0">
                <a:ln>
                  <a:noFill/>
                </a:ln>
                <a:solidFill>
                  <a:srgbClr val="212529"/>
                </a:solidFill>
                <a:latin typeface="Courier New"/>
                <a:ea typeface="Courier New"/>
                <a:cs typeface="Courier New"/>
              </a:rPr>
              <a:t> $3</a:t>
            </a:r>
            <a:endParaRPr sz="3000" b="0" i="0" u="none" strike="noStrike" cap="none">
              <a:ln>
                <a:noFill/>
              </a:ln>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en-US" sz="3000" b="0" i="0" u="none" strike="noStrike" cap="none" spc="0">
                <a:ln>
                  <a:noFill/>
                </a:ln>
                <a:solidFill>
                  <a:srgbClr val="212529"/>
                </a:solidFill>
                <a:latin typeface="Courier New"/>
                <a:ea typeface="Courier New"/>
                <a:cs typeface="Courier New"/>
              </a:rPr>
              <a:t>     </a:t>
            </a:r>
            <a:r>
              <a:rPr lang="ru-RU" sz="3000" b="0" i="0" u="none" strike="noStrike" cap="none" spc="0">
                <a:ln>
                  <a:noFill/>
                </a:ln>
                <a:solidFill>
                  <a:srgbClr val="66CC66"/>
                </a:solidFill>
                <a:latin typeface="Courier New"/>
                <a:ea typeface="Courier New"/>
                <a:cs typeface="Courier New"/>
              </a:rPr>
              <a:t>,</a:t>
            </a:r>
            <a:r>
              <a:rPr lang="ru-RU" sz="3000" b="0" i="0" u="none" strike="noStrike" cap="none" spc="0">
                <a:ln>
                  <a:noFill/>
                </a:ln>
                <a:solidFill>
                  <a:srgbClr val="212529"/>
                </a:solidFill>
                <a:latin typeface="Courier New"/>
                <a:ea typeface="Courier New"/>
                <a:cs typeface="Courier New"/>
              </a:rPr>
              <a:t> </a:t>
            </a:r>
            <a:r>
              <a:rPr lang="ru-RU" sz="3000" b="0" i="0" u="none" strike="noStrike" cap="none" spc="0">
                <a:ln>
                  <a:noFill/>
                </a:ln>
                <a:solidFill>
                  <a:srgbClr val="212529"/>
                </a:solidFill>
                <a:latin typeface="Courier New"/>
                <a:ea typeface="Courier New"/>
                <a:cs typeface="Courier New"/>
              </a:rPr>
              <a:t>model_version</a:t>
            </a:r>
            <a:r>
              <a:rPr lang="ru-RU" sz="3000" b="0" i="0" u="none" strike="noStrike" cap="none" spc="0">
                <a:ln>
                  <a:noFill/>
                </a:ln>
                <a:solidFill>
                  <a:srgbClr val="212529"/>
                </a:solidFill>
                <a:latin typeface="Courier New"/>
                <a:ea typeface="Courier New"/>
                <a:cs typeface="Courier New"/>
              </a:rPr>
              <a:t> </a:t>
            </a:r>
            <a:r>
              <a:rPr lang="ru-RU" sz="3000" b="0" i="0" u="none" strike="noStrike" cap="none" spc="0">
                <a:ln>
                  <a:noFill/>
                </a:ln>
                <a:solidFill>
                  <a:srgbClr val="66CC66"/>
                </a:solidFill>
                <a:latin typeface="Courier New"/>
                <a:ea typeface="Courier New"/>
                <a:cs typeface="Courier New"/>
              </a:rPr>
              <a:t>=</a:t>
            </a:r>
            <a:r>
              <a:rPr lang="ru-RU" sz="3000" b="0" i="0" u="none" strike="noStrike" cap="none" spc="0">
                <a:ln>
                  <a:noFill/>
                </a:ln>
                <a:solidFill>
                  <a:srgbClr val="212529"/>
                </a:solidFill>
                <a:latin typeface="Courier New"/>
                <a:ea typeface="Courier New"/>
                <a:cs typeface="Courier New"/>
              </a:rPr>
              <a:t> $4</a:t>
            </a:r>
            <a:endParaRPr sz="3000" b="0" i="0" u="none" strike="noStrike" cap="none">
              <a:ln>
                <a:noFill/>
              </a:ln>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en-US" sz="3000" b="0" i="0" u="none" strike="noStrike" cap="none" spc="0">
                <a:ln>
                  <a:noFill/>
                </a:ln>
                <a:solidFill>
                  <a:srgbClr val="212529"/>
                </a:solidFill>
                <a:latin typeface="Courier New"/>
                <a:ea typeface="Courier New"/>
                <a:cs typeface="Courier New"/>
              </a:rPr>
              <a:t>     </a:t>
            </a:r>
            <a:r>
              <a:rPr lang="ru-RU" sz="3000" b="0" i="0" u="none" strike="noStrike" cap="none" spc="0">
                <a:ln>
                  <a:noFill/>
                </a:ln>
                <a:solidFill>
                  <a:srgbClr val="66CC66"/>
                </a:solidFill>
                <a:latin typeface="Courier New"/>
                <a:ea typeface="Courier New"/>
                <a:cs typeface="Courier New"/>
              </a:rPr>
              <a:t>,</a:t>
            </a:r>
            <a:r>
              <a:rPr lang="ru-RU" sz="3000" b="0" i="0" u="none" strike="noStrike" cap="none" spc="0">
                <a:ln>
                  <a:noFill/>
                </a:ln>
                <a:solidFill>
                  <a:srgbClr val="212529"/>
                </a:solidFill>
                <a:latin typeface="Courier New"/>
                <a:ea typeface="Courier New"/>
                <a:cs typeface="Courier New"/>
              </a:rPr>
              <a:t> </a:t>
            </a:r>
            <a:r>
              <a:rPr lang="ru-RU" sz="3000" b="0" i="0" u="none" strike="noStrike" cap="none" spc="0">
                <a:ln>
                  <a:noFill/>
                </a:ln>
                <a:solidFill>
                  <a:srgbClr val="212529"/>
                </a:solidFill>
                <a:latin typeface="Courier New"/>
                <a:ea typeface="Courier New"/>
                <a:cs typeface="Courier New"/>
              </a:rPr>
              <a:t>contract_id</a:t>
            </a:r>
            <a:r>
              <a:rPr lang="ru-RU" sz="3000" b="0" i="0" u="none" strike="noStrike" cap="none" spc="0">
                <a:ln>
                  <a:noFill/>
                </a:ln>
                <a:solidFill>
                  <a:srgbClr val="212529"/>
                </a:solidFill>
                <a:latin typeface="Courier New"/>
                <a:ea typeface="Courier New"/>
                <a:cs typeface="Courier New"/>
              </a:rPr>
              <a:t> </a:t>
            </a:r>
            <a:r>
              <a:rPr lang="ru-RU" sz="3000" b="0" i="0" u="none" strike="noStrike" cap="none" spc="0">
                <a:ln>
                  <a:noFill/>
                </a:ln>
                <a:solidFill>
                  <a:srgbClr val="66CC66"/>
                </a:solidFill>
                <a:latin typeface="Courier New"/>
                <a:ea typeface="Courier New"/>
                <a:cs typeface="Courier New"/>
              </a:rPr>
              <a:t>=</a:t>
            </a:r>
            <a:r>
              <a:rPr lang="ru-RU" sz="3000" b="0" i="0" u="none" strike="noStrike" cap="none" spc="0">
                <a:ln>
                  <a:noFill/>
                </a:ln>
                <a:solidFill>
                  <a:srgbClr val="212529"/>
                </a:solidFill>
                <a:latin typeface="Courier New"/>
                <a:ea typeface="Courier New"/>
                <a:cs typeface="Courier New"/>
              </a:rPr>
              <a:t> $12 </a:t>
            </a:r>
            <a:endParaRPr sz="3000" b="0" i="0" u="none" strike="noStrike" cap="none">
              <a:ln>
                <a:noFill/>
              </a:ln>
              <a:solidFill>
                <a:srgbClr val="212529"/>
              </a:solidFill>
              <a:latin typeface="Courier New"/>
            </a:endParaRPr>
          </a:p>
          <a:p>
            <a:pPr algn="just">
              <a:lnSpc>
                <a:spcPct val="150000"/>
              </a:lnSpc>
              <a:defRPr/>
            </a:pPr>
            <a:r>
              <a:rPr lang="en-US" sz="3000" b="1" i="0" u="none" strike="noStrike" cap="none" spc="0">
                <a:ln>
                  <a:noFill/>
                </a:ln>
                <a:solidFill>
                  <a:srgbClr val="993333"/>
                </a:solidFill>
                <a:latin typeface="Courier New"/>
                <a:ea typeface="Courier New"/>
                <a:cs typeface="Courier New"/>
              </a:rPr>
              <a:t> </a:t>
            </a:r>
            <a:r>
              <a:rPr lang="ru-RU" sz="3000" b="1" i="0" u="none" strike="noStrike" cap="none" spc="0">
                <a:ln>
                  <a:noFill/>
                </a:ln>
                <a:solidFill>
                  <a:srgbClr val="993333"/>
                </a:solidFill>
                <a:latin typeface="Courier New"/>
                <a:ea typeface="Courier New"/>
                <a:cs typeface="Courier New"/>
              </a:rPr>
              <a:t>WHERE</a:t>
            </a:r>
            <a:r>
              <a:rPr lang="ru-RU" sz="3000" b="0" i="0" u="none" strike="noStrike" cap="none" spc="0">
                <a:ln>
                  <a:noFill/>
                </a:ln>
                <a:solidFill>
                  <a:srgbClr val="212529"/>
                </a:solidFill>
                <a:latin typeface="Courier New"/>
                <a:ea typeface="Courier New"/>
                <a:cs typeface="Courier New"/>
              </a:rPr>
              <a:t> </a:t>
            </a:r>
            <a:r>
              <a:rPr lang="ru-RU" sz="3000" b="0" i="0" u="none" strike="noStrike" cap="none" spc="0">
                <a:ln>
                  <a:noFill/>
                </a:ln>
                <a:solidFill>
                  <a:srgbClr val="212529"/>
                </a:solidFill>
                <a:latin typeface="Courier New"/>
                <a:ea typeface="Courier New"/>
                <a:cs typeface="Courier New"/>
              </a:rPr>
              <a:t>id</a:t>
            </a:r>
            <a:r>
              <a:rPr lang="ru-RU" sz="3000" b="0" i="0" u="none" strike="noStrike" cap="none" spc="0">
                <a:ln>
                  <a:noFill/>
                </a:ln>
                <a:solidFill>
                  <a:srgbClr val="212529"/>
                </a:solidFill>
                <a:latin typeface="Courier New"/>
                <a:ea typeface="Courier New"/>
                <a:cs typeface="Courier New"/>
              </a:rPr>
              <a:t> </a:t>
            </a:r>
            <a:r>
              <a:rPr lang="ru-RU" sz="3000" b="0" i="0" u="none" strike="noStrike" cap="none" spc="0">
                <a:ln>
                  <a:noFill/>
                </a:ln>
                <a:solidFill>
                  <a:srgbClr val="66CC66"/>
                </a:solidFill>
                <a:latin typeface="Courier New"/>
                <a:ea typeface="Courier New"/>
                <a:cs typeface="Courier New"/>
              </a:rPr>
              <a:t>=</a:t>
            </a:r>
            <a:r>
              <a:rPr lang="ru-RU" sz="3000" b="0" i="0" u="none" strike="noStrike" cap="none" spc="0">
                <a:ln>
                  <a:noFill/>
                </a:ln>
                <a:solidFill>
                  <a:srgbClr val="212529"/>
                </a:solidFill>
                <a:latin typeface="Courier New"/>
                <a:ea typeface="Courier New"/>
                <a:cs typeface="Courier New"/>
              </a:rPr>
              <a:t> $13;</a:t>
            </a:r>
            <a:r>
              <a:rPr lang="ru-RU" sz="3000" b="0" i="0" u="none" strike="noStrike" cap="none" spc="0">
                <a:ln>
                  <a:noFill/>
                </a:ln>
                <a:solidFill>
                  <a:schemeClr val="tx1"/>
                </a:solidFill>
                <a:latin typeface="+mn-lt"/>
                <a:ea typeface="+mn-ea"/>
                <a:cs typeface="+mn-cs"/>
              </a:rPr>
              <a:t> </a:t>
            </a:r>
            <a:endParaRPr sz="3000">
              <a:latin typeface="Helvetica Neue"/>
              <a:cs typeface="Helvetica Neue"/>
            </a:endParaRPr>
          </a:p>
        </p:txBody>
      </p:sp>
      <p:sp>
        <p:nvSpPr>
          <p:cNvPr id="128879590" name="PGMeetup.NN"/>
          <p:cNvSpPr txBox="1"/>
          <p:nvPr/>
        </p:nvSpPr>
        <p:spPr bwMode="auto">
          <a:xfrm>
            <a:off x="1661851" y="1306608"/>
            <a:ext cx="5645774" cy="918199"/>
          </a:xfrm>
          <a:prstGeom prst="rect">
            <a:avLst/>
          </a:prstGeom>
          <a:ln w="12700">
            <a:miter lim="400000"/>
          </a:ln>
        </p:spPr>
        <p:txBody>
          <a:bodyPr wrap="none" lIns="50799" tIns="50799" rIns="50799" bIns="50799" anchor="ctr">
            <a:spAutoFit/>
          </a:bodyPr>
          <a:lstStyle>
            <a:lvl1pPr>
              <a:defRPr sz="5300">
                <a:solidFill>
                  <a:srgbClr val="000000"/>
                </a:solidFill>
                <a:latin typeface="Epilogue Bold"/>
                <a:ea typeface="Epilogue Bold"/>
                <a:cs typeface="Epilogue Bold"/>
              </a:defRPr>
            </a:lvl1pPr>
          </a:lstStyle>
          <a:p>
            <a:pPr>
              <a:defRPr/>
            </a:pPr>
            <a:r>
              <a:rPr/>
              <a:t>PG</a:t>
            </a:r>
            <a:r>
              <a:rPr lang="en-US"/>
              <a:t>Meetup</a:t>
            </a:r>
            <a:r>
              <a:rPr/>
              <a:t>.</a:t>
            </a:r>
            <a:r>
              <a:rPr lang="ru-RU"/>
              <a:t>Барнаул</a:t>
            </a:r>
            <a:endParaRPr/>
          </a:p>
        </p:txBody>
      </p:sp>
      <p:sp>
        <p:nvSpPr>
          <p:cNvPr id="2075547330" name="Образец заголовка"/>
          <p:cNvSpPr txBox="1"/>
          <p:nvPr/>
        </p:nvSpPr>
        <p:spPr bwMode="auto">
          <a:xfrm>
            <a:off x="1661851" y="4377643"/>
            <a:ext cx="12815578"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chemeClr val="bg1">
                    <a:lumMod val="50000"/>
                  </a:schemeClr>
                </a:solidFill>
                <a:latin typeface="Helvetica Neue"/>
                <a:ea typeface="Helvetica Neue"/>
                <a:cs typeface="Helvetica Neue"/>
              </a:rPr>
              <a:t>Ресурсоёмкий </a:t>
            </a:r>
            <a:r>
              <a:rPr lang="en-US" sz="5000" b="0" i="0" u="none" strike="noStrike" cap="none" spc="0">
                <a:ln>
                  <a:noFill/>
                </a:ln>
                <a:solidFill>
                  <a:schemeClr val="bg1">
                    <a:lumMod val="50000"/>
                  </a:schemeClr>
                </a:solidFill>
                <a:latin typeface="Helvetica Neue"/>
                <a:ea typeface="Helvetica Neue"/>
                <a:cs typeface="Helvetica Neue"/>
              </a:rPr>
              <a:t>UPDATE</a:t>
            </a:r>
            <a:endParaRPr sz="4000">
              <a:solidFill>
                <a:srgbClr val="FF9900"/>
              </a:solidFill>
            </a:endParaRPr>
          </a:p>
        </p:txBody>
      </p:sp>
      <p:sp>
        <p:nvSpPr>
          <p:cNvPr id="1226981370" name="Образец заголовка"/>
          <p:cNvSpPr txBox="1"/>
          <p:nvPr/>
        </p:nvSpPr>
        <p:spPr bwMode="auto">
          <a:xfrm>
            <a:off x="1661851" y="2934820"/>
            <a:ext cx="12806110"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rgbClr val="FF9900"/>
                </a:solidFill>
                <a:latin typeface="Helvetica Neue"/>
                <a:ea typeface="Helvetica Neue"/>
                <a:cs typeface="Helvetica Neue"/>
              </a:rPr>
              <a:t>Конвертация хранимого кода </a:t>
            </a:r>
            <a:endParaRPr sz="4000">
              <a:solidFill>
                <a:srgbClr val="FF9900"/>
              </a:solidFill>
            </a:endParaRPr>
          </a:p>
        </p:txBody>
      </p:sp>
      <p:sp>
        <p:nvSpPr>
          <p:cNvPr id="552030111" name="Объект 2"/>
          <p:cNvSpPr txBox="1"/>
          <p:nvPr/>
        </p:nvSpPr>
        <p:spPr bwMode="auto">
          <a:xfrm flipH="0" flipV="0">
            <a:off x="1661851" y="9778697"/>
            <a:ext cx="8470099" cy="2024831"/>
          </a:xfrm>
          <a:prstGeom prst="rect">
            <a:avLst/>
          </a:prstGeom>
        </p:spPr>
        <p:txBody>
          <a:bodyPr vertOverflow="overflow" horzOverflow="overflow" vert="horz" wrap="square" lIns="91440" tIns="45720" rIns="91440" bIns="45720" numCol="1" spcCol="0" rtlCol="0" fromWordArt="0" anchor="t" anchorCtr="0" forceAA="0" upright="0" compatLnSpc="0">
            <a:normAutofit/>
          </a:bodyPr>
          <a:lstStyle>
            <a:lvl1pPr marL="457200" indent="-457200" algn="l" defTabSz="914400">
              <a:lnSpc>
                <a:spcPct val="100000"/>
              </a:lnSpc>
              <a:spcBef>
                <a:spcPts val="0"/>
              </a:spcBef>
              <a:spcAft>
                <a:spcPts val="1399"/>
              </a:spcAft>
              <a:buSzPct val="75000"/>
              <a:buFont typeface="Arial"/>
              <a:buBlip>
                <a:blip r:embed="rId2"/>
              </a:buBlip>
              <a:defRPr lang="ru-RU" sz="2600">
                <a:solidFill>
                  <a:schemeClr val="tx1">
                    <a:lumMod val="95000"/>
                    <a:lumOff val="5000"/>
                  </a:schemeClr>
                </a:solidFill>
                <a:latin typeface="Proxima Nova"/>
                <a:ea typeface="Proxima Nova"/>
                <a:cs typeface="Proxima Nova"/>
              </a:defRPr>
            </a:lvl1pPr>
            <a:lvl2pPr marL="685800" indent="-228600" algn="l" defTabSz="914400">
              <a:lnSpc>
                <a:spcPct val="90000"/>
              </a:lnSpc>
              <a:spcBef>
                <a:spcPts val="499"/>
              </a:spcBef>
              <a:buFont typeface="Arial"/>
              <a:buChar char="•"/>
              <a:defRPr sz="2400">
                <a:solidFill>
                  <a:schemeClr val="tx1"/>
                </a:solidFill>
                <a:latin typeface="+mj-lt"/>
                <a:ea typeface="+mn-ea"/>
                <a:cs typeface="+mn-cs"/>
              </a:defRPr>
            </a:lvl2pPr>
            <a:lvl3pPr marL="1143000" indent="-228600" algn="l" defTabSz="914400">
              <a:lnSpc>
                <a:spcPct val="90000"/>
              </a:lnSpc>
              <a:spcBef>
                <a:spcPts val="499"/>
              </a:spcBef>
              <a:buFont typeface="Arial"/>
              <a:buChar char="•"/>
              <a:defRPr sz="2000">
                <a:solidFill>
                  <a:schemeClr val="tx1"/>
                </a:solidFill>
                <a:latin typeface="+mj-lt"/>
                <a:ea typeface="+mn-ea"/>
                <a:cs typeface="+mn-cs"/>
              </a:defRPr>
            </a:lvl3pPr>
            <a:lvl4pPr marL="1600200" indent="-228600" algn="l" defTabSz="914400">
              <a:lnSpc>
                <a:spcPct val="90000"/>
              </a:lnSpc>
              <a:spcBef>
                <a:spcPts val="499"/>
              </a:spcBef>
              <a:buFont typeface="Arial"/>
              <a:buChar char="•"/>
              <a:defRPr sz="1800">
                <a:solidFill>
                  <a:schemeClr val="tx1"/>
                </a:solidFill>
                <a:latin typeface="+mj-lt"/>
                <a:ea typeface="+mn-ea"/>
                <a:cs typeface="+mn-cs"/>
              </a:defRPr>
            </a:lvl4pPr>
            <a:lvl5pPr marL="2057400" indent="-228600" algn="l" defTabSz="914400">
              <a:lnSpc>
                <a:spcPct val="90000"/>
              </a:lnSpc>
              <a:spcBef>
                <a:spcPts val="499"/>
              </a:spcBef>
              <a:buFont typeface="Arial"/>
              <a:buChar char="•"/>
              <a:defRPr sz="1800">
                <a:solidFill>
                  <a:schemeClr val="tx1"/>
                </a:solidFill>
                <a:latin typeface="+mj-lt"/>
                <a:ea typeface="+mn-ea"/>
                <a:cs typeface="+mn-cs"/>
              </a:defRPr>
            </a:lvl5pPr>
            <a:lvl6pPr marL="2514599" indent="-228600" algn="l" defTabSz="914400">
              <a:lnSpc>
                <a:spcPct val="90000"/>
              </a:lnSpc>
              <a:spcBef>
                <a:spcPts val="499"/>
              </a:spcBef>
              <a:buFont typeface="Arial"/>
              <a:buChar char="•"/>
              <a:defRPr sz="1800">
                <a:solidFill>
                  <a:schemeClr val="tx1"/>
                </a:solidFill>
                <a:latin typeface="+mn-lt"/>
                <a:ea typeface="+mn-ea"/>
                <a:cs typeface="+mn-cs"/>
              </a:defRPr>
            </a:lvl6pPr>
            <a:lvl7pPr marL="2971800" indent="-228600" algn="l" defTabSz="914400">
              <a:lnSpc>
                <a:spcPct val="90000"/>
              </a:lnSpc>
              <a:spcBef>
                <a:spcPts val="499"/>
              </a:spcBef>
              <a:buFont typeface="Arial"/>
              <a:buChar char="•"/>
              <a:defRPr sz="1800">
                <a:solidFill>
                  <a:schemeClr val="tx1"/>
                </a:solidFill>
                <a:latin typeface="+mn-lt"/>
                <a:ea typeface="+mn-ea"/>
                <a:cs typeface="+mn-cs"/>
              </a:defRPr>
            </a:lvl7pPr>
            <a:lvl8pPr marL="3429000" indent="-228600" algn="l" defTabSz="914400">
              <a:lnSpc>
                <a:spcPct val="90000"/>
              </a:lnSpc>
              <a:spcBef>
                <a:spcPts val="499"/>
              </a:spcBef>
              <a:buFont typeface="Arial"/>
              <a:buChar char="•"/>
              <a:defRPr sz="1800">
                <a:solidFill>
                  <a:schemeClr val="tx1"/>
                </a:solidFill>
                <a:latin typeface="+mn-lt"/>
                <a:ea typeface="+mn-ea"/>
                <a:cs typeface="+mn-cs"/>
              </a:defRPr>
            </a:lvl8pPr>
            <a:lvl9pPr marL="3886200" indent="-228600" algn="l" defTabSz="914400">
              <a:lnSpc>
                <a:spcPct val="90000"/>
              </a:lnSpc>
              <a:spcBef>
                <a:spcPts val="499"/>
              </a:spcBef>
              <a:buFont typeface="Arial"/>
              <a:buChar char="•"/>
              <a:defRPr sz="1800">
                <a:solidFill>
                  <a:schemeClr val="tx1"/>
                </a:solidFill>
                <a:latin typeface="+mn-lt"/>
                <a:ea typeface="+mn-ea"/>
                <a:cs typeface="+mn-cs"/>
              </a:defRPr>
            </a:lvl9pPr>
          </a:lstStyle>
          <a:p>
            <a:pPr marL="0" lvl="1" indent="0" algn="just">
              <a:lnSpc>
                <a:spcPct val="114999"/>
              </a:lnSpc>
              <a:buClr>
                <a:srgbClr val="595959"/>
              </a:buClr>
              <a:buSzPts val="2900"/>
              <a:buNone/>
              <a:defRPr/>
            </a:pPr>
            <a:r>
              <a:rPr lang="ru-RU" sz="3500">
                <a:solidFill>
                  <a:schemeClr val="bg2">
                    <a:lumMod val="10000"/>
                  </a:schemeClr>
                </a:solidFill>
                <a:latin typeface="Helvetica Neue"/>
                <a:ea typeface="Times New Roman"/>
                <a:cs typeface="Helvetica Neue"/>
              </a:rPr>
              <a:t>Почему он работает медленно</a:t>
            </a:r>
            <a:r>
              <a:rPr lang="en-US" sz="3500">
                <a:solidFill>
                  <a:schemeClr val="bg2">
                    <a:lumMod val="10000"/>
                  </a:schemeClr>
                </a:solidFill>
                <a:latin typeface="Helvetica Neue"/>
                <a:ea typeface="Times New Roman"/>
                <a:cs typeface="Helvetica Neue"/>
              </a:rPr>
              <a:t>? </a:t>
            </a:r>
            <a:endParaRPr sz="3500">
              <a:solidFill>
                <a:schemeClr val="bg2">
                  <a:lumMod val="10000"/>
                </a:schemeClr>
              </a:solidFill>
              <a:latin typeface="Helvetica Neue"/>
              <a:cs typeface="Helvetica Neue"/>
            </a:endParaRPr>
          </a:p>
          <a:p>
            <a:pPr marL="0" lvl="1" indent="0" algn="just">
              <a:lnSpc>
                <a:spcPct val="114999"/>
              </a:lnSpc>
              <a:buClr>
                <a:srgbClr val="595959"/>
              </a:buClr>
              <a:buSzPts val="2900"/>
              <a:buNone/>
              <a:defRPr/>
            </a:pPr>
            <a:r>
              <a:rPr lang="ru-RU" sz="3500">
                <a:solidFill>
                  <a:schemeClr val="bg2">
                    <a:lumMod val="10000"/>
                  </a:schemeClr>
                </a:solidFill>
                <a:latin typeface="Helvetica Neue"/>
                <a:ea typeface="Times New Roman"/>
                <a:cs typeface="Helvetica Neue"/>
              </a:rPr>
              <a:t>Нужен план выполнения.</a:t>
            </a:r>
            <a:endParaRPr sz="3500">
              <a:solidFill>
                <a:schemeClr val="bg2">
                  <a:lumMod val="10000"/>
                </a:schemeClr>
              </a:solidFill>
              <a:latin typeface="Helvetica Neue"/>
              <a:cs typeface="Helvetica Neue"/>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447163213" name="PGMeetup.NN"/>
          <p:cNvSpPr txBox="1"/>
          <p:nvPr/>
        </p:nvSpPr>
        <p:spPr bwMode="auto">
          <a:xfrm>
            <a:off x="1661851" y="1306608"/>
            <a:ext cx="5645774" cy="918199"/>
          </a:xfrm>
          <a:prstGeom prst="rect">
            <a:avLst/>
          </a:prstGeom>
          <a:ln w="12700">
            <a:miter lim="400000"/>
          </a:ln>
        </p:spPr>
        <p:txBody>
          <a:bodyPr wrap="none" lIns="50799" tIns="50799" rIns="50799" bIns="50799" anchor="ctr">
            <a:spAutoFit/>
          </a:bodyPr>
          <a:lstStyle>
            <a:lvl1pPr>
              <a:defRPr sz="5300">
                <a:solidFill>
                  <a:srgbClr val="000000"/>
                </a:solidFill>
                <a:latin typeface="Epilogue Bold"/>
                <a:ea typeface="Epilogue Bold"/>
                <a:cs typeface="Epilogue Bold"/>
              </a:defRPr>
            </a:lvl1pPr>
          </a:lstStyle>
          <a:p>
            <a:pPr>
              <a:defRPr/>
            </a:pPr>
            <a:r>
              <a:rPr/>
              <a:t>PG</a:t>
            </a:r>
            <a:r>
              <a:rPr lang="en-US"/>
              <a:t>Meetup</a:t>
            </a:r>
            <a:r>
              <a:rPr/>
              <a:t>.</a:t>
            </a:r>
            <a:r>
              <a:rPr lang="ru-RU"/>
              <a:t>Барнаул</a:t>
            </a:r>
            <a:endParaRPr/>
          </a:p>
        </p:txBody>
      </p:sp>
      <p:sp>
        <p:nvSpPr>
          <p:cNvPr id="1282864726" name="Образец заголовка"/>
          <p:cNvSpPr txBox="1"/>
          <p:nvPr/>
        </p:nvSpPr>
        <p:spPr bwMode="auto">
          <a:xfrm>
            <a:off x="1661851" y="4378057"/>
            <a:ext cx="12816406"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chemeClr val="bg1">
                    <a:lumMod val="50000"/>
                  </a:schemeClr>
                </a:solidFill>
                <a:latin typeface="Helvetica Neue"/>
                <a:ea typeface="Helvetica Neue"/>
                <a:cs typeface="Helvetica Neue"/>
              </a:rPr>
              <a:t>План выполнения ресурсоёмкого </a:t>
            </a:r>
            <a:r>
              <a:rPr lang="en-US" sz="5000" b="0" i="0" u="none" strike="noStrike" cap="none" spc="0">
                <a:ln>
                  <a:noFill/>
                </a:ln>
                <a:solidFill>
                  <a:schemeClr val="bg1">
                    <a:lumMod val="50000"/>
                  </a:schemeClr>
                </a:solidFill>
                <a:latin typeface="Helvetica Neue"/>
                <a:ea typeface="Helvetica Neue"/>
                <a:cs typeface="Helvetica Neue"/>
              </a:rPr>
              <a:t>UPDATE</a:t>
            </a:r>
            <a:endParaRPr sz="4000">
              <a:solidFill>
                <a:srgbClr val="FF9900"/>
              </a:solidFill>
            </a:endParaRPr>
          </a:p>
        </p:txBody>
      </p:sp>
      <p:sp>
        <p:nvSpPr>
          <p:cNvPr id="1905933282" name="Образец заголовка"/>
          <p:cNvSpPr txBox="1"/>
          <p:nvPr/>
        </p:nvSpPr>
        <p:spPr bwMode="auto">
          <a:xfrm>
            <a:off x="1661851" y="2934820"/>
            <a:ext cx="12806110"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rgbClr val="FF9900"/>
                </a:solidFill>
                <a:latin typeface="Helvetica Neue"/>
                <a:ea typeface="Helvetica Neue"/>
                <a:cs typeface="Helvetica Neue"/>
              </a:rPr>
              <a:t>Конвертация хранимого кода </a:t>
            </a:r>
            <a:endParaRPr sz="4000">
              <a:solidFill>
                <a:srgbClr val="FF9900"/>
              </a:solidFill>
            </a:endParaRPr>
          </a:p>
        </p:txBody>
      </p:sp>
      <p:sp>
        <p:nvSpPr>
          <p:cNvPr id="1676196545" name="Объект 2"/>
          <p:cNvSpPr txBox="1"/>
          <p:nvPr/>
        </p:nvSpPr>
        <p:spPr bwMode="auto">
          <a:xfrm flipH="0" flipV="0">
            <a:off x="1661851" y="8348382"/>
            <a:ext cx="14196383" cy="3455146"/>
          </a:xfrm>
          <a:prstGeom prst="rect">
            <a:avLst/>
          </a:prstGeom>
        </p:spPr>
        <p:txBody>
          <a:bodyPr vertOverflow="overflow" horzOverflow="overflow" vert="horz" wrap="square" lIns="91440" tIns="45720" rIns="91440" bIns="45720" numCol="1" spcCol="0" rtlCol="0" fromWordArt="0" anchor="t" anchorCtr="0" forceAA="0" upright="0" compatLnSpc="0">
            <a:normAutofit/>
          </a:bodyPr>
          <a:lstStyle>
            <a:lvl1pPr marL="457200" indent="-457200" algn="l" defTabSz="914400">
              <a:lnSpc>
                <a:spcPct val="100000"/>
              </a:lnSpc>
              <a:spcBef>
                <a:spcPts val="0"/>
              </a:spcBef>
              <a:spcAft>
                <a:spcPts val="1399"/>
              </a:spcAft>
              <a:buSzPct val="75000"/>
              <a:buFont typeface="Arial"/>
              <a:buBlip>
                <a:blip r:embed="rId2"/>
              </a:buBlip>
              <a:defRPr lang="ru-RU" sz="2600">
                <a:solidFill>
                  <a:schemeClr val="tx1">
                    <a:lumMod val="95000"/>
                    <a:lumOff val="5000"/>
                  </a:schemeClr>
                </a:solidFill>
                <a:latin typeface="Proxima Nova"/>
                <a:ea typeface="Proxima Nova"/>
                <a:cs typeface="Proxima Nova"/>
              </a:defRPr>
            </a:lvl1pPr>
            <a:lvl2pPr marL="685800" indent="-228600" algn="l" defTabSz="914400">
              <a:lnSpc>
                <a:spcPct val="90000"/>
              </a:lnSpc>
              <a:spcBef>
                <a:spcPts val="499"/>
              </a:spcBef>
              <a:buFont typeface="Arial"/>
              <a:buChar char="•"/>
              <a:defRPr sz="2400">
                <a:solidFill>
                  <a:schemeClr val="tx1"/>
                </a:solidFill>
                <a:latin typeface="+mj-lt"/>
                <a:ea typeface="+mn-ea"/>
                <a:cs typeface="+mn-cs"/>
              </a:defRPr>
            </a:lvl2pPr>
            <a:lvl3pPr marL="1143000" indent="-228600" algn="l" defTabSz="914400">
              <a:lnSpc>
                <a:spcPct val="90000"/>
              </a:lnSpc>
              <a:spcBef>
                <a:spcPts val="499"/>
              </a:spcBef>
              <a:buFont typeface="Arial"/>
              <a:buChar char="•"/>
              <a:defRPr sz="2000">
                <a:solidFill>
                  <a:schemeClr val="tx1"/>
                </a:solidFill>
                <a:latin typeface="+mj-lt"/>
                <a:ea typeface="+mn-ea"/>
                <a:cs typeface="+mn-cs"/>
              </a:defRPr>
            </a:lvl3pPr>
            <a:lvl4pPr marL="1600200" indent="-228600" algn="l" defTabSz="914400">
              <a:lnSpc>
                <a:spcPct val="90000"/>
              </a:lnSpc>
              <a:spcBef>
                <a:spcPts val="499"/>
              </a:spcBef>
              <a:buFont typeface="Arial"/>
              <a:buChar char="•"/>
              <a:defRPr sz="1800">
                <a:solidFill>
                  <a:schemeClr val="tx1"/>
                </a:solidFill>
                <a:latin typeface="+mj-lt"/>
                <a:ea typeface="+mn-ea"/>
                <a:cs typeface="+mn-cs"/>
              </a:defRPr>
            </a:lvl4pPr>
            <a:lvl5pPr marL="2057400" indent="-228600" algn="l" defTabSz="914400">
              <a:lnSpc>
                <a:spcPct val="90000"/>
              </a:lnSpc>
              <a:spcBef>
                <a:spcPts val="499"/>
              </a:spcBef>
              <a:buFont typeface="Arial"/>
              <a:buChar char="•"/>
              <a:defRPr sz="1800">
                <a:solidFill>
                  <a:schemeClr val="tx1"/>
                </a:solidFill>
                <a:latin typeface="+mj-lt"/>
                <a:ea typeface="+mn-ea"/>
                <a:cs typeface="+mn-cs"/>
              </a:defRPr>
            </a:lvl5pPr>
            <a:lvl6pPr marL="2514599" indent="-228600" algn="l" defTabSz="914400">
              <a:lnSpc>
                <a:spcPct val="90000"/>
              </a:lnSpc>
              <a:spcBef>
                <a:spcPts val="499"/>
              </a:spcBef>
              <a:buFont typeface="Arial"/>
              <a:buChar char="•"/>
              <a:defRPr sz="1800">
                <a:solidFill>
                  <a:schemeClr val="tx1"/>
                </a:solidFill>
                <a:latin typeface="+mn-lt"/>
                <a:ea typeface="+mn-ea"/>
                <a:cs typeface="+mn-cs"/>
              </a:defRPr>
            </a:lvl6pPr>
            <a:lvl7pPr marL="2971800" indent="-228600" algn="l" defTabSz="914400">
              <a:lnSpc>
                <a:spcPct val="90000"/>
              </a:lnSpc>
              <a:spcBef>
                <a:spcPts val="499"/>
              </a:spcBef>
              <a:buFont typeface="Arial"/>
              <a:buChar char="•"/>
              <a:defRPr sz="1800">
                <a:solidFill>
                  <a:schemeClr val="tx1"/>
                </a:solidFill>
                <a:latin typeface="+mn-lt"/>
                <a:ea typeface="+mn-ea"/>
                <a:cs typeface="+mn-cs"/>
              </a:defRPr>
            </a:lvl7pPr>
            <a:lvl8pPr marL="3429000" indent="-228600" algn="l" defTabSz="914400">
              <a:lnSpc>
                <a:spcPct val="90000"/>
              </a:lnSpc>
              <a:spcBef>
                <a:spcPts val="499"/>
              </a:spcBef>
              <a:buFont typeface="Arial"/>
              <a:buChar char="•"/>
              <a:defRPr sz="1800">
                <a:solidFill>
                  <a:schemeClr val="tx1"/>
                </a:solidFill>
                <a:latin typeface="+mn-lt"/>
                <a:ea typeface="+mn-ea"/>
                <a:cs typeface="+mn-cs"/>
              </a:defRPr>
            </a:lvl8pPr>
            <a:lvl9pPr marL="3886200" indent="-228600" algn="l" defTabSz="914400">
              <a:lnSpc>
                <a:spcPct val="90000"/>
              </a:lnSpc>
              <a:spcBef>
                <a:spcPts val="499"/>
              </a:spcBef>
              <a:buFont typeface="Arial"/>
              <a:buChar char="•"/>
              <a:defRPr sz="1800">
                <a:solidFill>
                  <a:schemeClr val="tx1"/>
                </a:solidFill>
                <a:latin typeface="+mn-lt"/>
                <a:ea typeface="+mn-ea"/>
                <a:cs typeface="+mn-cs"/>
              </a:defRPr>
            </a:lvl9pPr>
          </a:lstStyle>
          <a:p>
            <a:pPr marL="0" lvl="1" indent="0" algn="just">
              <a:lnSpc>
                <a:spcPct val="114999"/>
              </a:lnSpc>
              <a:buClr>
                <a:srgbClr val="595959"/>
              </a:buClr>
              <a:buSzPts val="2900"/>
              <a:buNone/>
              <a:defRPr/>
            </a:pPr>
            <a:r>
              <a:rPr lang="ru-RU" sz="3500" b="0" i="0" u="none" strike="noStrike" cap="none" spc="0">
                <a:ln>
                  <a:noFill/>
                </a:ln>
                <a:solidFill>
                  <a:schemeClr val="bg2">
                    <a:lumMod val="10000"/>
                  </a:schemeClr>
                </a:solidFill>
                <a:latin typeface="Helvetica Neue"/>
                <a:ea typeface="Times New Roman"/>
                <a:cs typeface="Helvetica Neue"/>
              </a:rPr>
              <a:t>В приложении использовался некорректный тип параметра </a:t>
            </a:r>
            <a:r>
              <a:rPr lang="en-US" sz="3500" b="0" i="0" u="none" strike="noStrike" cap="none" spc="0">
                <a:ln>
                  <a:noFill/>
                </a:ln>
                <a:solidFill>
                  <a:schemeClr val="bg2">
                    <a:lumMod val="10000"/>
                  </a:schemeClr>
                </a:solidFill>
                <a:latin typeface="Helvetica Neue"/>
                <a:ea typeface="Times New Roman"/>
                <a:cs typeface="Helvetica Neue"/>
              </a:rPr>
              <a:t>BigDecimal</a:t>
            </a:r>
            <a:r>
              <a:rPr lang="en-US" sz="3500" b="0" i="0" u="none" strike="noStrike" cap="none" spc="0">
                <a:ln>
                  <a:noFill/>
                </a:ln>
                <a:solidFill>
                  <a:schemeClr val="bg2">
                    <a:lumMod val="10000"/>
                  </a:schemeClr>
                </a:solidFill>
                <a:latin typeface="Helvetica Neue"/>
                <a:ea typeface="Times New Roman"/>
                <a:cs typeface="Helvetica Neue"/>
              </a:rPr>
              <a:t>, </a:t>
            </a:r>
            <a:r>
              <a:rPr lang="ru-RU" sz="3500" b="0" i="0" u="none" strike="noStrike" cap="none" spc="0">
                <a:ln>
                  <a:noFill/>
                </a:ln>
                <a:solidFill>
                  <a:schemeClr val="bg2">
                    <a:lumMod val="10000"/>
                  </a:schemeClr>
                </a:solidFill>
                <a:latin typeface="Helvetica Neue"/>
                <a:ea typeface="Times New Roman"/>
                <a:cs typeface="Helvetica Neue"/>
              </a:rPr>
              <a:t>для покрытия которого в </a:t>
            </a:r>
            <a:r>
              <a:rPr lang="en-US" sz="3500" b="0" i="0" u="none" strike="noStrike" cap="none" spc="0">
                <a:ln>
                  <a:noFill/>
                </a:ln>
                <a:solidFill>
                  <a:schemeClr val="bg2">
                    <a:lumMod val="10000"/>
                  </a:schemeClr>
                </a:solidFill>
                <a:latin typeface="Helvetica Neue"/>
                <a:ea typeface="Times New Roman"/>
                <a:cs typeface="Helvetica Neue"/>
              </a:rPr>
              <a:t>Postgres </a:t>
            </a:r>
            <a:r>
              <a:rPr lang="ru-RU" sz="3500" b="0" i="0" u="none" strike="noStrike" cap="none" spc="0">
                <a:ln>
                  <a:noFill/>
                </a:ln>
                <a:solidFill>
                  <a:schemeClr val="bg2">
                    <a:lumMod val="10000"/>
                  </a:schemeClr>
                </a:solidFill>
                <a:latin typeface="Helvetica Neue"/>
                <a:ea typeface="Times New Roman"/>
                <a:cs typeface="Helvetica Neue"/>
              </a:rPr>
              <a:t>используется тип</a:t>
            </a:r>
            <a:r>
              <a:rPr lang="en-US" sz="3500" b="0" i="0" u="none" strike="noStrike" cap="none" spc="0">
                <a:ln>
                  <a:noFill/>
                </a:ln>
                <a:solidFill>
                  <a:schemeClr val="bg2">
                    <a:lumMod val="10000"/>
                  </a:schemeClr>
                </a:solidFill>
                <a:latin typeface="Helvetica Neue"/>
                <a:ea typeface="Times New Roman"/>
                <a:cs typeface="Helvetica Neue"/>
              </a:rPr>
              <a:t> numeric, </a:t>
            </a:r>
            <a:r>
              <a:rPr lang="ru-RU" sz="3500" b="0" i="0" u="none" strike="noStrike" cap="none" spc="0">
                <a:ln>
                  <a:noFill/>
                </a:ln>
                <a:solidFill>
                  <a:schemeClr val="bg2">
                    <a:lumMod val="10000"/>
                  </a:schemeClr>
                </a:solidFill>
                <a:latin typeface="Helvetica Neue"/>
                <a:ea typeface="Times New Roman"/>
                <a:cs typeface="Helvetica Neue"/>
              </a:rPr>
              <a:t>что не тоже самое, что тип </a:t>
            </a:r>
            <a:r>
              <a:rPr lang="en-US" sz="3500" b="0" i="0" u="none" strike="noStrike" cap="none" spc="0">
                <a:ln>
                  <a:noFill/>
                </a:ln>
                <a:solidFill>
                  <a:schemeClr val="bg2">
                    <a:lumMod val="10000"/>
                  </a:schemeClr>
                </a:solidFill>
                <a:latin typeface="Helvetica Neue"/>
                <a:ea typeface="Times New Roman"/>
                <a:cs typeface="Helvetica Neue"/>
              </a:rPr>
              <a:t>bigint</a:t>
            </a:r>
            <a:r>
              <a:rPr lang="en-US" sz="3500" b="0" i="0" u="none" strike="noStrike" cap="none" spc="0">
                <a:ln>
                  <a:noFill/>
                </a:ln>
                <a:solidFill>
                  <a:schemeClr val="bg2">
                    <a:lumMod val="10000"/>
                  </a:schemeClr>
                </a:solidFill>
                <a:latin typeface="Helvetica Neue"/>
                <a:ea typeface="Times New Roman"/>
                <a:cs typeface="Helvetica Neue"/>
              </a:rPr>
              <a:t>.</a:t>
            </a:r>
            <a:endParaRPr lang="en-US" sz="3500" b="0" i="0" u="none" strike="noStrike" cap="none" spc="0">
              <a:ln>
                <a:noFill/>
              </a:ln>
              <a:solidFill>
                <a:schemeClr val="bg2">
                  <a:lumMod val="10000"/>
                </a:schemeClr>
              </a:solidFill>
              <a:latin typeface="Times New Roman"/>
              <a:cs typeface="Times New Roman"/>
            </a:endParaRPr>
          </a:p>
          <a:p>
            <a:pPr marL="0" lvl="1" indent="0" algn="just">
              <a:lnSpc>
                <a:spcPct val="114999"/>
              </a:lnSpc>
              <a:buClr>
                <a:srgbClr val="595959"/>
              </a:buClr>
              <a:buSzPts val="2900"/>
              <a:buNone/>
              <a:defRPr/>
            </a:pPr>
            <a:r>
              <a:rPr lang="en-US" sz="3500" b="0" i="0" u="none" strike="noStrike" cap="none" spc="0">
                <a:ln>
                  <a:noFill/>
                </a:ln>
                <a:solidFill>
                  <a:schemeClr val="bg2">
                    <a:lumMod val="10000"/>
                  </a:schemeClr>
                </a:solidFill>
                <a:latin typeface="Helvetica Neue"/>
                <a:ea typeface="Times New Roman"/>
                <a:cs typeface="Helvetica Neue"/>
              </a:rPr>
              <a:t> </a:t>
            </a:r>
            <a:endParaRPr sz="3500">
              <a:solidFill>
                <a:schemeClr val="bg2">
                  <a:lumMod val="10000"/>
                </a:schemeClr>
              </a:solidFill>
              <a:latin typeface="Helvetica Neue"/>
              <a:cs typeface="Helvetica Neue"/>
            </a:endParaRPr>
          </a:p>
          <a:p>
            <a:pPr marL="0" lvl="1" indent="0" algn="just">
              <a:lnSpc>
                <a:spcPct val="114999"/>
              </a:lnSpc>
              <a:buClr>
                <a:srgbClr val="595959"/>
              </a:buClr>
              <a:buSzPts val="2900"/>
              <a:buNone/>
              <a:defRPr/>
            </a:pPr>
            <a:r>
              <a:rPr lang="ru-RU" sz="3500" b="0" i="0" u="none" strike="noStrike" cap="none" spc="0">
                <a:ln>
                  <a:noFill/>
                </a:ln>
                <a:solidFill>
                  <a:schemeClr val="bg2">
                    <a:lumMod val="10000"/>
                  </a:schemeClr>
                </a:solidFill>
                <a:latin typeface="Helvetica Neue"/>
                <a:ea typeface="Times New Roman"/>
                <a:cs typeface="Helvetica Neue"/>
              </a:rPr>
              <a:t>После внесения изменений</a:t>
            </a:r>
            <a:r>
              <a:rPr lang="en-US" sz="3500" b="0" i="0" u="none" strike="noStrike" cap="none" spc="0">
                <a:ln>
                  <a:noFill/>
                </a:ln>
                <a:solidFill>
                  <a:schemeClr val="bg2">
                    <a:lumMod val="10000"/>
                  </a:schemeClr>
                </a:solidFill>
                <a:latin typeface="Helvetica Neue"/>
                <a:ea typeface="Times New Roman"/>
                <a:cs typeface="Helvetica Neue"/>
              </a:rPr>
              <a:t> </a:t>
            </a:r>
            <a:r>
              <a:rPr lang="ru-RU" sz="3500" b="0" i="0" u="none" strike="noStrike" cap="none" spc="0">
                <a:ln>
                  <a:noFill/>
                </a:ln>
                <a:solidFill>
                  <a:schemeClr val="bg2">
                    <a:lumMod val="10000"/>
                  </a:schemeClr>
                </a:solidFill>
                <a:latin typeface="Helvetica Neue"/>
                <a:ea typeface="Times New Roman"/>
                <a:cs typeface="Helvetica Neue"/>
              </a:rPr>
              <a:t>запрос стал выполняться 20</a:t>
            </a:r>
            <a:r>
              <a:rPr lang="en-US" sz="3500" b="0" i="0" u="none" strike="noStrike" cap="none" spc="0">
                <a:ln>
                  <a:noFill/>
                </a:ln>
                <a:solidFill>
                  <a:schemeClr val="bg2">
                    <a:lumMod val="10000"/>
                  </a:schemeClr>
                </a:solidFill>
                <a:latin typeface="Helvetica Neue"/>
                <a:ea typeface="Times New Roman"/>
                <a:cs typeface="Helvetica Neue"/>
              </a:rPr>
              <a:t> </a:t>
            </a:r>
            <a:r>
              <a:rPr lang="ru-RU" sz="3500" b="0" i="0" u="none" strike="noStrike" cap="none" spc="0">
                <a:ln>
                  <a:noFill/>
                </a:ln>
                <a:solidFill>
                  <a:schemeClr val="bg2">
                    <a:lumMod val="10000"/>
                  </a:schemeClr>
                </a:solidFill>
                <a:latin typeface="Helvetica Neue"/>
                <a:ea typeface="Times New Roman"/>
                <a:cs typeface="Helvetica Neue"/>
              </a:rPr>
              <a:t>мсек</a:t>
            </a:r>
            <a:r>
              <a:rPr lang="ru-RU" sz="3500" b="0" i="0" u="none" strike="noStrike" cap="none" spc="0">
                <a:ln>
                  <a:noFill/>
                </a:ln>
                <a:solidFill>
                  <a:schemeClr val="bg2">
                    <a:lumMod val="10000"/>
                  </a:schemeClr>
                </a:solidFill>
                <a:latin typeface="Helvetica Neue"/>
                <a:ea typeface="Times New Roman"/>
                <a:cs typeface="Helvetica Neue"/>
              </a:rPr>
              <a:t>.</a:t>
            </a:r>
            <a:endParaRPr sz="3500">
              <a:solidFill>
                <a:schemeClr val="bg2">
                  <a:lumMod val="10000"/>
                </a:schemeClr>
              </a:solidFill>
            </a:endParaRPr>
          </a:p>
        </p:txBody>
      </p:sp>
      <p:sp>
        <p:nvSpPr>
          <p:cNvPr id="868995908" name="Rectangle 1"/>
          <p:cNvSpPr>
            <a:spLocks noChangeArrowheads="1"/>
          </p:cNvSpPr>
          <p:nvPr/>
        </p:nvSpPr>
        <p:spPr bwMode="auto">
          <a:xfrm flipH="0" flipV="0">
            <a:off x="1661851" y="6069838"/>
            <a:ext cx="14289837" cy="1188755"/>
          </a:xfrm>
          <a:prstGeom prst="rect">
            <a:avLst/>
          </a:prstGeom>
          <a:solidFill>
            <a:schemeClr val="tx1"/>
          </a:solidFill>
          <a:ln>
            <a:noFill/>
          </a:ln>
          <a:effectLst/>
        </p:spPr>
        <p:txBody>
          <a:bodyPr vert="horz" wrap="square" lIns="91440" tIns="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buFontTx/>
              <a:buNone/>
              <a:defRPr/>
            </a:pPr>
            <a:r>
              <a:rPr lang="ru-RU" sz="2500" b="1" i="0" u="none" strike="noStrike" cap="none">
                <a:ln>
                  <a:noFill/>
                </a:ln>
                <a:solidFill>
                  <a:schemeClr val="bg1"/>
                </a:solidFill>
                <a:latin typeface="Courier New"/>
              </a:rPr>
              <a:t>UPDATE</a:t>
            </a:r>
            <a:r>
              <a:rPr lang="ru-RU" sz="2500" b="0" i="0" u="none" strike="noStrike" cap="none">
                <a:ln>
                  <a:noFill/>
                </a:ln>
                <a:solidFill>
                  <a:schemeClr val="bg1"/>
                </a:solidFill>
                <a:latin typeface="Courier New"/>
              </a:rPr>
              <a:t> </a:t>
            </a:r>
            <a:r>
              <a:rPr lang="ru-RU" sz="2500" b="1" i="0" u="none" strike="noStrike" cap="none">
                <a:ln>
                  <a:noFill/>
                </a:ln>
                <a:solidFill>
                  <a:schemeClr val="bg1"/>
                </a:solidFill>
                <a:latin typeface="Courier New"/>
              </a:rPr>
              <a:t>ON</a:t>
            </a:r>
            <a:r>
              <a:rPr lang="ru-RU" sz="2500" b="0" i="0" u="none" strike="noStrike" cap="none">
                <a:ln>
                  <a:noFill/>
                </a:ln>
                <a:solidFill>
                  <a:schemeClr val="bg1"/>
                </a:solidFill>
                <a:latin typeface="Courier New"/>
              </a:rPr>
              <a:t> </a:t>
            </a:r>
            <a:r>
              <a:rPr lang="ru-RU" sz="2500" b="0" i="0" u="none" strike="noStrike" cap="none">
                <a:ln>
                  <a:noFill/>
                </a:ln>
                <a:solidFill>
                  <a:schemeClr val="bg1"/>
                </a:solidFill>
                <a:latin typeface="Courier New"/>
              </a:rPr>
              <a:t>request_data</a:t>
            </a:r>
            <a:r>
              <a:rPr lang="ru-RU" sz="2500" b="0" i="0" u="none" strike="noStrike" cap="none">
                <a:ln>
                  <a:noFill/>
                </a:ln>
                <a:solidFill>
                  <a:schemeClr val="bg1"/>
                </a:solidFill>
                <a:latin typeface="Courier New"/>
              </a:rPr>
              <a:t> (</a:t>
            </a:r>
            <a:r>
              <a:rPr lang="ru-RU" sz="2500" b="0" i="0" u="none" strike="noStrike" cap="none">
                <a:ln>
                  <a:noFill/>
                </a:ln>
                <a:solidFill>
                  <a:schemeClr val="bg1"/>
                </a:solidFill>
                <a:latin typeface="Courier New"/>
              </a:rPr>
              <a:t>cost</a:t>
            </a:r>
            <a:r>
              <a:rPr lang="ru-RU" sz="2500" b="0" i="0" u="none" strike="noStrike" cap="none">
                <a:ln>
                  <a:noFill/>
                </a:ln>
                <a:solidFill>
                  <a:schemeClr val="bg1"/>
                </a:solidFill>
                <a:latin typeface="Courier New"/>
              </a:rPr>
              <a:t>=0.00..1824166.48 </a:t>
            </a:r>
            <a:r>
              <a:rPr lang="ru-RU" sz="2500" b="1" i="0" u="none" strike="noStrike" cap="none">
                <a:ln>
                  <a:noFill/>
                </a:ln>
                <a:solidFill>
                  <a:schemeClr val="bg1"/>
                </a:solidFill>
                <a:latin typeface="Courier New"/>
              </a:rPr>
              <a:t>ROWS</a:t>
            </a:r>
            <a:r>
              <a:rPr lang="ru-RU" sz="2500" b="0" i="0" u="none" strike="noStrike" cap="none">
                <a:ln>
                  <a:noFill/>
                </a:ln>
                <a:solidFill>
                  <a:schemeClr val="bg1"/>
                </a:solidFill>
                <a:latin typeface="Courier New"/>
              </a:rPr>
              <a:t>=91465 </a:t>
            </a:r>
            <a:r>
              <a:rPr lang="ru-RU" sz="2500" b="0" i="0" u="none" strike="noStrike" cap="none">
                <a:ln>
                  <a:noFill/>
                </a:ln>
                <a:solidFill>
                  <a:schemeClr val="bg1"/>
                </a:solidFill>
                <a:latin typeface="Courier New"/>
              </a:rPr>
              <a:t>width</a:t>
            </a:r>
            <a:r>
              <a:rPr lang="ru-RU" sz="2500" b="0" i="0" u="none" strike="noStrike" cap="none">
                <a:ln>
                  <a:noFill/>
                </a:ln>
                <a:solidFill>
                  <a:schemeClr val="bg1"/>
                </a:solidFill>
                <a:latin typeface="Courier New"/>
              </a:rPr>
              <a:t>=946) </a:t>
            </a:r>
            <a:endParaRPr sz="2500" b="0" i="0" u="none" strike="noStrike" cap="none">
              <a:ln>
                <a:noFill/>
              </a:ln>
              <a:solidFill>
                <a:schemeClr val="bg1"/>
              </a:solidFill>
              <a:latin typeface="Courier New"/>
            </a:endParaRPr>
          </a:p>
          <a:p>
            <a:pPr marL="0" marR="0" lvl="0" indent="0" algn="l" defTabSz="914400">
              <a:lnSpc>
                <a:spcPct val="100000"/>
              </a:lnSpc>
              <a:spcBef>
                <a:spcPts val="0"/>
              </a:spcBef>
              <a:spcAft>
                <a:spcPts val="0"/>
              </a:spcAft>
              <a:buClrTx/>
              <a:buSzTx/>
              <a:buFontTx/>
              <a:buNone/>
              <a:defRPr/>
            </a:pPr>
            <a:r>
              <a:rPr lang="ru-RU" sz="2500" b="0" i="0" u="none" strike="noStrike" cap="none">
                <a:ln>
                  <a:noFill/>
                </a:ln>
                <a:solidFill>
                  <a:srgbClr val="FF0000"/>
                </a:solidFill>
                <a:latin typeface="Courier New"/>
              </a:rPr>
              <a:t>-&gt; </a:t>
            </a:r>
            <a:r>
              <a:rPr lang="ru-RU" sz="2500" b="0" i="0" u="none" strike="noStrike" cap="none">
                <a:ln>
                  <a:noFill/>
                </a:ln>
                <a:solidFill>
                  <a:srgbClr val="FF0000"/>
                </a:solidFill>
                <a:latin typeface="Courier New"/>
              </a:rPr>
              <a:t>Seq</a:t>
            </a:r>
            <a:r>
              <a:rPr lang="ru-RU" sz="2500" b="0" i="0" u="none" strike="noStrike" cap="none">
                <a:ln>
                  <a:noFill/>
                </a:ln>
                <a:solidFill>
                  <a:srgbClr val="FF0000"/>
                </a:solidFill>
                <a:latin typeface="Courier New"/>
              </a:rPr>
              <a:t> </a:t>
            </a:r>
            <a:r>
              <a:rPr lang="ru-RU" sz="2500" b="0" i="0" u="none" strike="noStrike" cap="none">
                <a:ln>
                  <a:noFill/>
                </a:ln>
                <a:solidFill>
                  <a:srgbClr val="FF0000"/>
                </a:solidFill>
                <a:latin typeface="Courier New"/>
              </a:rPr>
              <a:t>Scan</a:t>
            </a:r>
            <a:r>
              <a:rPr lang="ru-RU" sz="2500" b="0" i="0" u="none" strike="noStrike" cap="none">
                <a:ln>
                  <a:noFill/>
                </a:ln>
                <a:solidFill>
                  <a:srgbClr val="FF0000"/>
                </a:solidFill>
                <a:latin typeface="Courier New"/>
              </a:rPr>
              <a:t> </a:t>
            </a:r>
            <a:r>
              <a:rPr lang="ru-RU" sz="2500" b="1" i="0" u="none" strike="noStrike" cap="none">
                <a:ln>
                  <a:noFill/>
                </a:ln>
                <a:solidFill>
                  <a:srgbClr val="FF0000"/>
                </a:solidFill>
                <a:latin typeface="Courier New"/>
              </a:rPr>
              <a:t>ON</a:t>
            </a:r>
            <a:r>
              <a:rPr lang="ru-RU" sz="2500" b="0" i="0" u="none" strike="noStrike" cap="none">
                <a:ln>
                  <a:noFill/>
                </a:ln>
                <a:solidFill>
                  <a:srgbClr val="FF0000"/>
                </a:solidFill>
                <a:latin typeface="Courier New"/>
              </a:rPr>
              <a:t> </a:t>
            </a:r>
            <a:r>
              <a:rPr lang="ru-RU" sz="2500" b="0" i="0" u="none" strike="noStrike" cap="none">
                <a:ln>
                  <a:noFill/>
                </a:ln>
                <a:solidFill>
                  <a:srgbClr val="FF0000"/>
                </a:solidFill>
                <a:latin typeface="Courier New"/>
              </a:rPr>
              <a:t>request_data</a:t>
            </a:r>
            <a:r>
              <a:rPr lang="ru-RU" sz="2500" b="0" i="0" u="none" strike="noStrike" cap="none">
                <a:ln>
                  <a:noFill/>
                </a:ln>
                <a:solidFill>
                  <a:srgbClr val="FF0000"/>
                </a:solidFill>
                <a:latin typeface="Courier New"/>
              </a:rPr>
              <a:t> (</a:t>
            </a:r>
            <a:r>
              <a:rPr lang="ru-RU" sz="2500" b="0" i="0" u="none" strike="noStrike" cap="none">
                <a:ln>
                  <a:noFill/>
                </a:ln>
                <a:solidFill>
                  <a:srgbClr val="FF0000"/>
                </a:solidFill>
                <a:latin typeface="Courier New"/>
              </a:rPr>
              <a:t>cost</a:t>
            </a:r>
            <a:r>
              <a:rPr lang="ru-RU" sz="2500" b="0" i="0" u="none" strike="noStrike" cap="none">
                <a:ln>
                  <a:noFill/>
                </a:ln>
                <a:solidFill>
                  <a:srgbClr val="FF0000"/>
                </a:solidFill>
                <a:latin typeface="Courier New"/>
              </a:rPr>
              <a:t>=0.00..1824166.48 </a:t>
            </a:r>
            <a:r>
              <a:rPr lang="ru-RU" sz="2500" b="1" i="0" u="none" strike="noStrike" cap="none">
                <a:ln>
                  <a:noFill/>
                </a:ln>
                <a:solidFill>
                  <a:srgbClr val="FF0000"/>
                </a:solidFill>
                <a:latin typeface="Courier New"/>
              </a:rPr>
              <a:t>ROWS</a:t>
            </a:r>
            <a:r>
              <a:rPr lang="ru-RU" sz="2500" b="0" i="0" u="none" strike="noStrike" cap="none">
                <a:ln>
                  <a:noFill/>
                </a:ln>
                <a:solidFill>
                  <a:srgbClr val="FF0000"/>
                </a:solidFill>
                <a:latin typeface="Courier New"/>
              </a:rPr>
              <a:t>=91465 </a:t>
            </a:r>
            <a:r>
              <a:rPr lang="ru-RU" sz="2500" b="0" i="0" u="none" strike="noStrike" cap="none">
                <a:ln>
                  <a:noFill/>
                </a:ln>
                <a:solidFill>
                  <a:srgbClr val="FF0000"/>
                </a:solidFill>
                <a:latin typeface="Courier New"/>
              </a:rPr>
              <a:t>width</a:t>
            </a:r>
            <a:r>
              <a:rPr lang="ru-RU" sz="2500" b="0" i="0" u="none" strike="noStrike" cap="none">
                <a:ln>
                  <a:noFill/>
                </a:ln>
                <a:solidFill>
                  <a:srgbClr val="FF0000"/>
                </a:solidFill>
                <a:latin typeface="Courier New"/>
              </a:rPr>
              <a:t>=946) </a:t>
            </a:r>
            <a:endParaRPr sz="2500" b="0" i="0" u="none" strike="noStrike" cap="none">
              <a:ln>
                <a:noFill/>
              </a:ln>
              <a:solidFill>
                <a:srgbClr val="FF0000"/>
              </a:solidFill>
              <a:latin typeface="Courier New"/>
            </a:endParaRPr>
          </a:p>
          <a:p>
            <a:pPr marL="0" marR="0" lvl="0" indent="0" algn="l" defTabSz="914400">
              <a:lnSpc>
                <a:spcPct val="100000"/>
              </a:lnSpc>
              <a:spcBef>
                <a:spcPts val="0"/>
              </a:spcBef>
              <a:spcAft>
                <a:spcPts val="0"/>
              </a:spcAft>
              <a:buClrTx/>
              <a:buSzTx/>
              <a:buFontTx/>
              <a:buNone/>
              <a:defRPr/>
            </a:pPr>
            <a:r>
              <a:rPr lang="en-US" sz="2500">
                <a:solidFill>
                  <a:srgbClr val="FF0000"/>
                </a:solidFill>
                <a:latin typeface="Courier New"/>
              </a:rPr>
              <a:t>     </a:t>
            </a:r>
            <a:r>
              <a:rPr lang="ru-RU" sz="2500" b="1" i="0" u="none" strike="noStrike" cap="none">
                <a:ln>
                  <a:noFill/>
                </a:ln>
                <a:solidFill>
                  <a:srgbClr val="FF0000"/>
                </a:solidFill>
                <a:latin typeface="Courier New"/>
              </a:rPr>
              <a:t>FILTER</a:t>
            </a:r>
            <a:r>
              <a:rPr lang="ru-RU" sz="2500" b="0" i="0" u="none" strike="noStrike" cap="none">
                <a:ln>
                  <a:noFill/>
                </a:ln>
                <a:solidFill>
                  <a:srgbClr val="FF0000"/>
                </a:solidFill>
                <a:latin typeface="Courier New"/>
              </a:rPr>
              <a:t>: ((</a:t>
            </a:r>
            <a:r>
              <a:rPr lang="ru-RU" sz="2500" b="0" i="0" u="none" strike="noStrike" cap="none">
                <a:ln>
                  <a:noFill/>
                </a:ln>
                <a:solidFill>
                  <a:srgbClr val="FF0000"/>
                </a:solidFill>
                <a:latin typeface="Courier New"/>
              </a:rPr>
              <a:t>id</a:t>
            </a:r>
            <a:r>
              <a:rPr lang="ru-RU" sz="2500" b="0" i="0" u="none" strike="noStrike" cap="none">
                <a:ln>
                  <a:noFill/>
                </a:ln>
                <a:solidFill>
                  <a:srgbClr val="FF0000"/>
                </a:solidFill>
                <a:latin typeface="Courier New"/>
              </a:rPr>
              <a:t>)::</a:t>
            </a:r>
            <a:r>
              <a:rPr lang="ru-RU" sz="2500" b="1" i="0" u="none" strike="noStrike" cap="none">
                <a:ln>
                  <a:noFill/>
                </a:ln>
                <a:solidFill>
                  <a:srgbClr val="FF0000"/>
                </a:solidFill>
                <a:latin typeface="Courier New"/>
              </a:rPr>
              <a:t>NUMERIC</a:t>
            </a:r>
            <a:r>
              <a:rPr lang="ru-RU" sz="2500" b="0" i="0" u="none" strike="noStrike" cap="none">
                <a:ln>
                  <a:noFill/>
                </a:ln>
                <a:solidFill>
                  <a:srgbClr val="FF0000"/>
                </a:solidFill>
                <a:latin typeface="Courier New"/>
              </a:rPr>
              <a:t> = '18310725'::</a:t>
            </a:r>
            <a:r>
              <a:rPr lang="ru-RU" sz="2500" b="1" i="0" u="none" strike="noStrike" cap="none">
                <a:ln>
                  <a:noFill/>
                </a:ln>
                <a:solidFill>
                  <a:srgbClr val="FF0000"/>
                </a:solidFill>
                <a:latin typeface="Courier New"/>
              </a:rPr>
              <a:t>NUMERIC</a:t>
            </a:r>
            <a:r>
              <a:rPr lang="ru-RU" sz="2500" b="0" i="0" u="none" strike="noStrike" cap="none">
                <a:ln>
                  <a:noFill/>
                </a:ln>
                <a:solidFill>
                  <a:srgbClr val="FF0000"/>
                </a:solidFill>
                <a:latin typeface="Courier New"/>
              </a:rPr>
              <a:t>)</a:t>
            </a:r>
            <a:r>
              <a:rPr lang="ru-RU" sz="2500" b="0" i="0" u="none" strike="noStrike" cap="none">
                <a:ln>
                  <a:noFill/>
                </a:ln>
                <a:solidFill>
                  <a:srgbClr val="FF0000"/>
                </a:solidFill>
              </a:rPr>
              <a:t> </a:t>
            </a:r>
            <a:endParaRPr sz="2500" b="0" i="0" u="none" strike="noStrike" cap="none">
              <a:ln>
                <a:noFill/>
              </a:ln>
              <a:solidFill>
                <a:srgbClr val="FF0000"/>
              </a:solidFill>
              <a:latin typeface="Aria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39677360" name="PGMeetup.NN"/>
          <p:cNvSpPr txBox="1"/>
          <p:nvPr/>
        </p:nvSpPr>
        <p:spPr bwMode="auto">
          <a:xfrm>
            <a:off x="1661851" y="1306608"/>
            <a:ext cx="5645774" cy="918199"/>
          </a:xfrm>
          <a:prstGeom prst="rect">
            <a:avLst/>
          </a:prstGeom>
          <a:ln w="12700">
            <a:miter lim="400000"/>
          </a:ln>
        </p:spPr>
        <p:txBody>
          <a:bodyPr wrap="none" lIns="50799" tIns="50799" rIns="50799" bIns="50799" anchor="ctr">
            <a:spAutoFit/>
          </a:bodyPr>
          <a:lstStyle>
            <a:lvl1pPr>
              <a:defRPr sz="5300">
                <a:solidFill>
                  <a:srgbClr val="000000"/>
                </a:solidFill>
                <a:latin typeface="Epilogue Bold"/>
                <a:ea typeface="Epilogue Bold"/>
                <a:cs typeface="Epilogue Bold"/>
              </a:defRPr>
            </a:lvl1pPr>
          </a:lstStyle>
          <a:p>
            <a:pPr>
              <a:defRPr/>
            </a:pPr>
            <a:r>
              <a:rPr/>
              <a:t>PG</a:t>
            </a:r>
            <a:r>
              <a:rPr lang="en-US"/>
              <a:t>Meetup</a:t>
            </a:r>
            <a:r>
              <a:rPr/>
              <a:t>.</a:t>
            </a:r>
            <a:r>
              <a:rPr lang="ru-RU"/>
              <a:t>Барнаул</a:t>
            </a:r>
            <a:endParaRPr/>
          </a:p>
        </p:txBody>
      </p:sp>
      <p:sp>
        <p:nvSpPr>
          <p:cNvPr id="2093275185" name="Образец заголовка"/>
          <p:cNvSpPr txBox="1"/>
          <p:nvPr/>
        </p:nvSpPr>
        <p:spPr bwMode="auto">
          <a:xfrm>
            <a:off x="1661851" y="4378723"/>
            <a:ext cx="12817738"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chemeClr val="bg1">
                    <a:lumMod val="50000"/>
                  </a:schemeClr>
                </a:solidFill>
                <a:latin typeface="Helvetica Neue"/>
                <a:ea typeface="Helvetica Neue"/>
                <a:cs typeface="Helvetica Neue"/>
              </a:rPr>
              <a:t>Запрос с конструкцией </a:t>
            </a:r>
            <a:r>
              <a:rPr lang="en-US" sz="5000" b="0" i="0" u="none" strike="noStrike" cap="none" spc="0">
                <a:ln>
                  <a:noFill/>
                </a:ln>
                <a:solidFill>
                  <a:schemeClr val="bg1">
                    <a:lumMod val="50000"/>
                  </a:schemeClr>
                </a:solidFill>
                <a:latin typeface="Helvetica Neue"/>
                <a:ea typeface="Helvetica Neue"/>
                <a:cs typeface="Helvetica Neue"/>
              </a:rPr>
              <a:t>GROUP BY</a:t>
            </a:r>
            <a:endParaRPr sz="4000">
              <a:solidFill>
                <a:srgbClr val="FF9900"/>
              </a:solidFill>
            </a:endParaRPr>
          </a:p>
        </p:txBody>
      </p:sp>
      <p:sp>
        <p:nvSpPr>
          <p:cNvPr id="1709757983" name="Образец заголовка"/>
          <p:cNvSpPr txBox="1"/>
          <p:nvPr/>
        </p:nvSpPr>
        <p:spPr bwMode="auto">
          <a:xfrm>
            <a:off x="1661851" y="2934820"/>
            <a:ext cx="12806110"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rgbClr val="FF9900"/>
                </a:solidFill>
                <a:latin typeface="Helvetica Neue"/>
                <a:ea typeface="Helvetica Neue"/>
                <a:cs typeface="Helvetica Neue"/>
              </a:rPr>
              <a:t>Конвертация хранимого кода </a:t>
            </a:r>
            <a:endParaRPr sz="4000">
              <a:solidFill>
                <a:srgbClr val="FF9900"/>
              </a:solidFill>
            </a:endParaRPr>
          </a:p>
        </p:txBody>
      </p:sp>
      <p:sp>
        <p:nvSpPr>
          <p:cNvPr id="1664413166" name="Объект 2"/>
          <p:cNvSpPr txBox="1"/>
          <p:nvPr/>
        </p:nvSpPr>
        <p:spPr bwMode="auto">
          <a:xfrm flipH="0" flipV="0">
            <a:off x="1736557" y="5752351"/>
            <a:ext cx="8145206" cy="5154705"/>
          </a:xfrm>
          <a:prstGeom prst="rect">
            <a:avLst/>
          </a:prstGeom>
        </p:spPr>
        <p:txBody>
          <a:bodyPr vertOverflow="overflow" horzOverflow="overflow" vert="horz" wrap="square" lIns="91440" tIns="45720" rIns="91440" bIns="45720" numCol="1" spcCol="0" rtlCol="0" fromWordArt="0" anchor="t" anchorCtr="0" forceAA="0" upright="0" compatLnSpc="0">
            <a:normAutofit/>
          </a:bodyPr>
          <a:lstStyle>
            <a:lvl1pPr marL="457200" indent="-457200" algn="l" defTabSz="914400">
              <a:lnSpc>
                <a:spcPct val="100000"/>
              </a:lnSpc>
              <a:spcBef>
                <a:spcPts val="0"/>
              </a:spcBef>
              <a:spcAft>
                <a:spcPts val="1399"/>
              </a:spcAft>
              <a:buSzPct val="75000"/>
              <a:buFont typeface="Arial"/>
              <a:buBlip>
                <a:blip r:embed="rId2"/>
              </a:buBlip>
              <a:defRPr lang="ru-RU" sz="2600">
                <a:solidFill>
                  <a:schemeClr val="tx1">
                    <a:lumMod val="95000"/>
                    <a:lumOff val="5000"/>
                  </a:schemeClr>
                </a:solidFill>
                <a:latin typeface="Proxima Nova"/>
                <a:ea typeface="Proxima Nova"/>
                <a:cs typeface="Proxima Nova"/>
              </a:defRPr>
            </a:lvl1pPr>
            <a:lvl2pPr marL="685800" indent="-228600" algn="l" defTabSz="914400">
              <a:lnSpc>
                <a:spcPct val="90000"/>
              </a:lnSpc>
              <a:spcBef>
                <a:spcPts val="499"/>
              </a:spcBef>
              <a:buFont typeface="Arial"/>
              <a:buChar char="•"/>
              <a:defRPr sz="2400">
                <a:solidFill>
                  <a:schemeClr val="tx1"/>
                </a:solidFill>
                <a:latin typeface="+mj-lt"/>
                <a:ea typeface="+mn-ea"/>
                <a:cs typeface="+mn-cs"/>
              </a:defRPr>
            </a:lvl2pPr>
            <a:lvl3pPr marL="1143000" indent="-228600" algn="l" defTabSz="914400">
              <a:lnSpc>
                <a:spcPct val="90000"/>
              </a:lnSpc>
              <a:spcBef>
                <a:spcPts val="499"/>
              </a:spcBef>
              <a:buFont typeface="Arial"/>
              <a:buChar char="•"/>
              <a:defRPr sz="2000">
                <a:solidFill>
                  <a:schemeClr val="tx1"/>
                </a:solidFill>
                <a:latin typeface="+mj-lt"/>
                <a:ea typeface="+mn-ea"/>
                <a:cs typeface="+mn-cs"/>
              </a:defRPr>
            </a:lvl3pPr>
            <a:lvl4pPr marL="1600200" indent="-228600" algn="l" defTabSz="914400">
              <a:lnSpc>
                <a:spcPct val="90000"/>
              </a:lnSpc>
              <a:spcBef>
                <a:spcPts val="499"/>
              </a:spcBef>
              <a:buFont typeface="Arial"/>
              <a:buChar char="•"/>
              <a:defRPr sz="1800">
                <a:solidFill>
                  <a:schemeClr val="tx1"/>
                </a:solidFill>
                <a:latin typeface="+mj-lt"/>
                <a:ea typeface="+mn-ea"/>
                <a:cs typeface="+mn-cs"/>
              </a:defRPr>
            </a:lvl4pPr>
            <a:lvl5pPr marL="2057400" indent="-228600" algn="l" defTabSz="914400">
              <a:lnSpc>
                <a:spcPct val="90000"/>
              </a:lnSpc>
              <a:spcBef>
                <a:spcPts val="499"/>
              </a:spcBef>
              <a:buFont typeface="Arial"/>
              <a:buChar char="•"/>
              <a:defRPr sz="1800">
                <a:solidFill>
                  <a:schemeClr val="tx1"/>
                </a:solidFill>
                <a:latin typeface="+mj-lt"/>
                <a:ea typeface="+mn-ea"/>
                <a:cs typeface="+mn-cs"/>
              </a:defRPr>
            </a:lvl5pPr>
            <a:lvl6pPr marL="2514599" indent="-228600" algn="l" defTabSz="914400">
              <a:lnSpc>
                <a:spcPct val="90000"/>
              </a:lnSpc>
              <a:spcBef>
                <a:spcPts val="499"/>
              </a:spcBef>
              <a:buFont typeface="Arial"/>
              <a:buChar char="•"/>
              <a:defRPr sz="1800">
                <a:solidFill>
                  <a:schemeClr val="tx1"/>
                </a:solidFill>
                <a:latin typeface="+mn-lt"/>
                <a:ea typeface="+mn-ea"/>
                <a:cs typeface="+mn-cs"/>
              </a:defRPr>
            </a:lvl6pPr>
            <a:lvl7pPr marL="2971800" indent="-228600" algn="l" defTabSz="914400">
              <a:lnSpc>
                <a:spcPct val="90000"/>
              </a:lnSpc>
              <a:spcBef>
                <a:spcPts val="499"/>
              </a:spcBef>
              <a:buFont typeface="Arial"/>
              <a:buChar char="•"/>
              <a:defRPr sz="1800">
                <a:solidFill>
                  <a:schemeClr val="tx1"/>
                </a:solidFill>
                <a:latin typeface="+mn-lt"/>
                <a:ea typeface="+mn-ea"/>
                <a:cs typeface="+mn-cs"/>
              </a:defRPr>
            </a:lvl7pPr>
            <a:lvl8pPr marL="3429000" indent="-228600" algn="l" defTabSz="914400">
              <a:lnSpc>
                <a:spcPct val="90000"/>
              </a:lnSpc>
              <a:spcBef>
                <a:spcPts val="499"/>
              </a:spcBef>
              <a:buFont typeface="Arial"/>
              <a:buChar char="•"/>
              <a:defRPr sz="1800">
                <a:solidFill>
                  <a:schemeClr val="tx1"/>
                </a:solidFill>
                <a:latin typeface="+mn-lt"/>
                <a:ea typeface="+mn-ea"/>
                <a:cs typeface="+mn-cs"/>
              </a:defRPr>
            </a:lvl8pPr>
            <a:lvl9pPr marL="3886200" indent="-228600" algn="l" defTabSz="914400">
              <a:lnSpc>
                <a:spcPct val="90000"/>
              </a:lnSpc>
              <a:spcBef>
                <a:spcPts val="499"/>
              </a:spcBef>
              <a:buFont typeface="Arial"/>
              <a:buChar char="•"/>
              <a:defRPr sz="1800">
                <a:solidFill>
                  <a:schemeClr val="tx1"/>
                </a:solidFill>
                <a:latin typeface="+mn-lt"/>
                <a:ea typeface="+mn-ea"/>
                <a:cs typeface="+mn-cs"/>
              </a:defRPr>
            </a:lvl9pPr>
          </a:lstStyle>
          <a:p>
            <a:pPr marL="0" indent="0" algn="just">
              <a:lnSpc>
                <a:spcPct val="114999"/>
              </a:lnSpc>
              <a:spcAft>
                <a:spcPts val="0"/>
              </a:spcAft>
              <a:buClr>
                <a:srgbClr val="595959"/>
              </a:buClr>
              <a:buSzPts val="2900"/>
              <a:buFont typeface="Arial"/>
              <a:buNone/>
              <a:defRPr/>
            </a:pPr>
            <a:r>
              <a:rPr lang="ru-RU" sz="3500" b="0" i="0" u="none" strike="noStrike" cap="none" spc="0">
                <a:ln>
                  <a:noFill/>
                </a:ln>
                <a:solidFill>
                  <a:schemeClr val="bg2">
                    <a:lumMod val="10000"/>
                  </a:schemeClr>
                </a:solidFill>
                <a:latin typeface="Helvetica Neue"/>
                <a:ea typeface="Times New Roman"/>
                <a:cs typeface="Helvetica Neue"/>
              </a:rPr>
              <a:t>В СУБД </a:t>
            </a:r>
            <a:r>
              <a:rPr lang="en-US" sz="3500" b="0" i="0" u="none" strike="noStrike" cap="none" spc="0">
                <a:ln>
                  <a:noFill/>
                </a:ln>
                <a:solidFill>
                  <a:schemeClr val="bg2">
                    <a:lumMod val="10000"/>
                  </a:schemeClr>
                </a:solidFill>
                <a:latin typeface="Helvetica Neue"/>
                <a:ea typeface="Times New Roman"/>
                <a:cs typeface="Helvetica Neue"/>
              </a:rPr>
              <a:t>PostgreSQL </a:t>
            </a:r>
            <a:r>
              <a:rPr lang="ru-RU" sz="3500" b="0" i="0" u="none" strike="noStrike" cap="none" spc="0">
                <a:ln>
                  <a:noFill/>
                </a:ln>
                <a:solidFill>
                  <a:schemeClr val="bg2">
                    <a:lumMod val="10000"/>
                  </a:schemeClr>
                </a:solidFill>
                <a:latin typeface="Helvetica Neue"/>
                <a:ea typeface="Times New Roman"/>
                <a:cs typeface="Helvetica Neue"/>
              </a:rPr>
              <a:t>запрос </a:t>
            </a:r>
            <a:endParaRPr sz="3500">
              <a:solidFill>
                <a:schemeClr val="bg2">
                  <a:lumMod val="10000"/>
                </a:schemeClr>
              </a:solidFill>
              <a:latin typeface="Helvetica Neue"/>
              <a:cs typeface="Helvetica Neue"/>
            </a:endParaRPr>
          </a:p>
          <a:p>
            <a:pPr marL="0" indent="0" algn="just">
              <a:lnSpc>
                <a:spcPct val="114999"/>
              </a:lnSpc>
              <a:spcAft>
                <a:spcPts val="0"/>
              </a:spcAft>
              <a:buClr>
                <a:srgbClr val="595959"/>
              </a:buClr>
              <a:buSzPts val="2900"/>
              <a:buFont typeface="Arial"/>
              <a:buNone/>
              <a:defRPr/>
            </a:pPr>
            <a:r>
              <a:rPr lang="ru-RU" sz="3500" b="0" i="0" u="none" strike="noStrike" cap="none" spc="0">
                <a:ln>
                  <a:noFill/>
                </a:ln>
                <a:solidFill>
                  <a:schemeClr val="bg2">
                    <a:lumMod val="10000"/>
                  </a:schemeClr>
                </a:solidFill>
                <a:latin typeface="Helvetica Neue"/>
                <a:ea typeface="Times New Roman"/>
                <a:cs typeface="Helvetica Neue"/>
              </a:rPr>
              <a:t>выполнялся 93 секунды</a:t>
            </a:r>
            <a:r>
              <a:rPr lang="en-US" sz="3500" b="0" i="0" u="none" strike="noStrike" cap="none" spc="0">
                <a:ln>
                  <a:noFill/>
                </a:ln>
                <a:solidFill>
                  <a:schemeClr val="bg2">
                    <a:lumMod val="10000"/>
                  </a:schemeClr>
                </a:solidFill>
                <a:latin typeface="Helvetica Neue"/>
                <a:ea typeface="Times New Roman"/>
                <a:cs typeface="Helvetica Neue"/>
              </a:rPr>
              <a:t>.</a:t>
            </a:r>
            <a:endParaRPr sz="3500">
              <a:solidFill>
                <a:schemeClr val="bg2">
                  <a:lumMod val="10000"/>
                </a:schemeClr>
              </a:solidFill>
              <a:latin typeface="Helvetica Neue"/>
              <a:cs typeface="Helvetica Neue"/>
            </a:endParaRPr>
          </a:p>
          <a:p>
            <a:pPr marL="0" indent="0" algn="just">
              <a:lnSpc>
                <a:spcPct val="114999"/>
              </a:lnSpc>
              <a:spcAft>
                <a:spcPts val="0"/>
              </a:spcAft>
              <a:buClr>
                <a:srgbClr val="595959"/>
              </a:buClr>
              <a:buSzPts val="2900"/>
              <a:buFont typeface="Arial"/>
              <a:buNone/>
              <a:defRPr/>
            </a:pPr>
            <a:endParaRPr sz="3500">
              <a:solidFill>
                <a:schemeClr val="bg2">
                  <a:lumMod val="10000"/>
                </a:schemeClr>
              </a:solidFill>
              <a:latin typeface="Helvetica Neue"/>
              <a:cs typeface="Helvetica Neue"/>
            </a:endParaRPr>
          </a:p>
          <a:p>
            <a:pPr marL="0" indent="0" algn="just">
              <a:lnSpc>
                <a:spcPct val="114999"/>
              </a:lnSpc>
              <a:spcAft>
                <a:spcPts val="0"/>
              </a:spcAft>
              <a:buClr>
                <a:srgbClr val="595959"/>
              </a:buClr>
              <a:buSzPts val="2900"/>
              <a:buFont typeface="Arial"/>
              <a:buNone/>
              <a:defRPr/>
            </a:pPr>
            <a:r>
              <a:rPr lang="ru-RU" sz="3500" b="0" i="0" u="none" strike="noStrike" cap="none" spc="0">
                <a:ln>
                  <a:noFill/>
                </a:ln>
                <a:solidFill>
                  <a:schemeClr val="bg2">
                    <a:lumMod val="10000"/>
                  </a:schemeClr>
                </a:solidFill>
                <a:latin typeface="Helvetica Neue"/>
                <a:ea typeface="Times New Roman"/>
                <a:cs typeface="Helvetica Neue"/>
              </a:rPr>
              <a:t>Для решения задачи необходим план выполнения.</a:t>
            </a:r>
            <a:endParaRPr sz="3500">
              <a:solidFill>
                <a:schemeClr val="bg2">
                  <a:lumMod val="10000"/>
                </a:schemeClr>
              </a:solidFill>
              <a:latin typeface="Helvetica Neue"/>
              <a:cs typeface="Helvetica Neue"/>
            </a:endParaRPr>
          </a:p>
        </p:txBody>
      </p:sp>
      <p:sp>
        <p:nvSpPr>
          <p:cNvPr id="1000477401" name="Rectangle 6"/>
          <p:cNvSpPr>
            <a:spLocks noChangeArrowheads="1"/>
          </p:cNvSpPr>
          <p:nvPr/>
        </p:nvSpPr>
        <p:spPr bwMode="auto">
          <a:xfrm flipH="0" flipV="0">
            <a:off x="10361445" y="5752370"/>
            <a:ext cx="9979250" cy="5760755"/>
          </a:xfrm>
          <a:prstGeom prst="rect">
            <a:avLst/>
          </a:prstGeom>
          <a:solidFill>
            <a:srgbClr val="FFFFFF"/>
          </a:solidFill>
          <a:ln>
            <a:noFill/>
          </a:ln>
          <a:effectLst/>
        </p:spPr>
        <p:txBody>
          <a:bodyPr vert="horz" wrap="square" lIns="91440" tIns="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buFontTx/>
              <a:buNone/>
              <a:defRPr/>
            </a:pPr>
            <a:r>
              <a:rPr lang="ru-RU" sz="2500" b="1" i="0" u="none" strike="noStrike" cap="none">
                <a:ln>
                  <a:noFill/>
                </a:ln>
                <a:solidFill>
                  <a:srgbClr val="993333"/>
                </a:solidFill>
                <a:latin typeface="Courier New"/>
              </a:rPr>
              <a:t>EXPLAIN</a:t>
            </a:r>
            <a:r>
              <a:rPr lang="ru-RU" sz="2500" b="0" i="0" u="none" strike="noStrike" cap="none">
                <a:ln>
                  <a:noFill/>
                </a:ln>
                <a:solidFill>
                  <a:srgbClr val="212529"/>
                </a:solidFill>
                <a:latin typeface="Courier New"/>
              </a:rPr>
              <a:t> </a:t>
            </a:r>
            <a:r>
              <a:rPr lang="ru-RU" sz="2500" b="0" i="0" u="none" strike="noStrike" cap="none">
                <a:ln>
                  <a:noFill/>
                </a:ln>
                <a:solidFill>
                  <a:srgbClr val="66CC66"/>
                </a:solidFill>
                <a:latin typeface="Courier New"/>
              </a:rPr>
              <a:t>(</a:t>
            </a:r>
            <a:r>
              <a:rPr lang="ru-RU" sz="2500" b="0" i="0" u="none" strike="noStrike" cap="none">
                <a:ln>
                  <a:noFill/>
                </a:ln>
                <a:solidFill>
                  <a:srgbClr val="212529"/>
                </a:solidFill>
                <a:latin typeface="Courier New"/>
              </a:rPr>
              <a:t>ANALYZE</a:t>
            </a:r>
            <a:r>
              <a:rPr lang="ru-RU" sz="2500" b="0" i="0" u="none" strike="noStrike" cap="none">
                <a:ln>
                  <a:noFill/>
                </a:ln>
                <a:solidFill>
                  <a:srgbClr val="66CC66"/>
                </a:solidFill>
                <a:latin typeface="Courier New"/>
              </a:rPr>
              <a:t>)</a:t>
            </a:r>
            <a:endParaRPr sz="2500" b="0" i="0" u="none" strike="noStrike" cap="none">
              <a:ln>
                <a:noFill/>
              </a:ln>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ru-RU" sz="2500" b="1" i="0" u="none" strike="noStrike" cap="none">
                <a:ln>
                  <a:noFill/>
                </a:ln>
                <a:solidFill>
                  <a:srgbClr val="993333"/>
                </a:solidFill>
                <a:latin typeface="Courier New"/>
              </a:rPr>
              <a:t>SELECT</a:t>
            </a:r>
            <a:r>
              <a:rPr lang="ru-RU" sz="2500" b="0" i="0" u="none" strike="noStrike" cap="none">
                <a:ln>
                  <a:noFill/>
                </a:ln>
                <a:solidFill>
                  <a:srgbClr val="212529"/>
                </a:solidFill>
                <a:latin typeface="Courier New"/>
              </a:rPr>
              <a:t> </a:t>
            </a:r>
            <a:r>
              <a:rPr lang="ru-RU" sz="2500" b="0" i="0" u="none" strike="noStrike" cap="none">
                <a:ln>
                  <a:noFill/>
                </a:ln>
                <a:solidFill>
                  <a:srgbClr val="FF0000"/>
                </a:solidFill>
                <a:latin typeface="Courier New"/>
              </a:rPr>
              <a:t>"</a:t>
            </a:r>
            <a:r>
              <a:rPr lang="ru-RU" sz="2500" b="0" i="0" u="none" strike="noStrike" cap="none">
                <a:ln>
                  <a:noFill/>
                </a:ln>
                <a:solidFill>
                  <a:srgbClr val="FF0000"/>
                </a:solidFill>
                <a:latin typeface="Courier New"/>
              </a:rPr>
              <a:t>d"</a:t>
            </a:r>
            <a:r>
              <a:rPr lang="ru-RU" sz="2500" b="0" i="0" u="none" strike="noStrike" cap="none">
                <a:ln>
                  <a:noFill/>
                </a:ln>
                <a:solidFill>
                  <a:srgbClr val="66CC66"/>
                </a:solidFill>
                <a:latin typeface="Courier New"/>
              </a:rPr>
              <a:t>.</a:t>
            </a:r>
            <a:r>
              <a:rPr lang="ru-RU" sz="2500" b="0" i="0" u="none" strike="noStrike" cap="none">
                <a:ln>
                  <a:noFill/>
                </a:ln>
                <a:solidFill>
                  <a:srgbClr val="FF0000"/>
                </a:solidFill>
                <a:latin typeface="Courier New"/>
              </a:rPr>
              <a:t>"DOCUMENT_ID</a:t>
            </a:r>
            <a:r>
              <a:rPr lang="ru-RU" sz="2500" b="0" i="0" u="none" strike="noStrike" cap="none">
                <a:ln>
                  <a:noFill/>
                </a:ln>
                <a:solidFill>
                  <a:srgbClr val="FF0000"/>
                </a:solidFill>
                <a:latin typeface="Courier New"/>
              </a:rPr>
              <a:t>"</a:t>
            </a:r>
            <a:r>
              <a:rPr lang="ru-RU" sz="2500" b="0" i="0" u="none" strike="noStrike" cap="none">
                <a:ln>
                  <a:noFill/>
                </a:ln>
                <a:solidFill>
                  <a:srgbClr val="212529"/>
                </a:solidFill>
                <a:latin typeface="Courier New"/>
              </a:rPr>
              <a:t> </a:t>
            </a:r>
            <a:endParaRPr sz="2500" b="0" i="0" u="none" strike="noStrike" cap="none">
              <a:ln>
                <a:noFill/>
              </a:ln>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en-US" sz="2500">
                <a:solidFill>
                  <a:srgbClr val="212529"/>
                </a:solidFill>
                <a:latin typeface="Courier New"/>
              </a:rPr>
              <a:t>     </a:t>
            </a:r>
            <a:r>
              <a:rPr lang="ru-RU" sz="2500" b="0" i="0" u="none" strike="noStrike" cap="none">
                <a:ln>
                  <a:noFill/>
                </a:ln>
                <a:solidFill>
                  <a:srgbClr val="66CC66"/>
                </a:solidFill>
                <a:latin typeface="Courier New"/>
              </a:rPr>
              <a:t>,</a:t>
            </a:r>
            <a:r>
              <a:rPr lang="ru-RU" sz="2500" b="0" i="0" u="none" strike="noStrike" cap="none">
                <a:ln>
                  <a:noFill/>
                </a:ln>
                <a:solidFill>
                  <a:srgbClr val="212529"/>
                </a:solidFill>
                <a:latin typeface="Courier New"/>
              </a:rPr>
              <a:t> </a:t>
            </a:r>
            <a:r>
              <a:rPr lang="ru-RU" sz="2500" b="0" i="0" u="none" strike="noStrike" cap="none">
                <a:ln>
                  <a:noFill/>
                </a:ln>
                <a:solidFill>
                  <a:srgbClr val="FF0000"/>
                </a:solidFill>
                <a:latin typeface="Courier New"/>
              </a:rPr>
              <a:t>"gb"</a:t>
            </a:r>
            <a:r>
              <a:rPr lang="ru-RU" sz="2500" b="0" i="0" u="none" strike="noStrike" cap="none">
                <a:ln>
                  <a:noFill/>
                </a:ln>
                <a:solidFill>
                  <a:srgbClr val="66CC66"/>
                </a:solidFill>
                <a:latin typeface="Courier New"/>
              </a:rPr>
              <a:t>.</a:t>
            </a:r>
            <a:r>
              <a:rPr lang="ru-RU" sz="2500" b="0" i="0" u="none" strike="noStrike" cap="none">
                <a:ln>
                  <a:noFill/>
                </a:ln>
                <a:solidFill>
                  <a:srgbClr val="FF0000"/>
                </a:solidFill>
                <a:latin typeface="Courier New"/>
              </a:rPr>
              <a:t>"A1"</a:t>
            </a:r>
            <a:r>
              <a:rPr lang="ru-RU" sz="2500" b="0" i="0" u="none" strike="noStrike" cap="none">
                <a:ln>
                  <a:noFill/>
                </a:ln>
                <a:solidFill>
                  <a:srgbClr val="212529"/>
                </a:solidFill>
                <a:latin typeface="Courier New"/>
              </a:rPr>
              <a:t> </a:t>
            </a:r>
            <a:endParaRPr sz="2500" b="0" i="0" u="none" strike="noStrike" cap="none">
              <a:ln>
                <a:noFill/>
              </a:ln>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en-US" sz="2500">
                <a:solidFill>
                  <a:srgbClr val="212529"/>
                </a:solidFill>
                <a:latin typeface="Courier New"/>
              </a:rPr>
              <a:t>     </a:t>
            </a:r>
            <a:r>
              <a:rPr lang="ru-RU" sz="2500" b="0" i="0" u="none" strike="noStrike" cap="none">
                <a:ln>
                  <a:noFill/>
                </a:ln>
                <a:solidFill>
                  <a:srgbClr val="66CC66"/>
                </a:solidFill>
                <a:latin typeface="Courier New"/>
              </a:rPr>
              <a:t>,</a:t>
            </a:r>
            <a:r>
              <a:rPr lang="ru-RU" sz="2500" b="0" i="0" u="none" strike="noStrike" cap="none">
                <a:ln>
                  <a:noFill/>
                </a:ln>
                <a:solidFill>
                  <a:srgbClr val="212529"/>
                </a:solidFill>
                <a:latin typeface="Courier New"/>
              </a:rPr>
              <a:t> </a:t>
            </a:r>
            <a:r>
              <a:rPr lang="ru-RU" sz="2500" b="0" i="0" u="none" strike="noStrike" cap="none">
                <a:ln>
                  <a:noFill/>
                </a:ln>
                <a:solidFill>
                  <a:srgbClr val="FF0000"/>
                </a:solidFill>
                <a:latin typeface="Courier New"/>
              </a:rPr>
              <a:t>"gb"</a:t>
            </a:r>
            <a:r>
              <a:rPr lang="ru-RU" sz="2500" b="0" i="0" u="none" strike="noStrike" cap="none">
                <a:ln>
                  <a:noFill/>
                </a:ln>
                <a:solidFill>
                  <a:srgbClr val="66CC66"/>
                </a:solidFill>
                <a:latin typeface="Courier New"/>
              </a:rPr>
              <a:t>.</a:t>
            </a:r>
            <a:r>
              <a:rPr lang="ru-RU" sz="2500" b="0" i="0" u="none" strike="noStrike" cap="none">
                <a:ln>
                  <a:noFill/>
                </a:ln>
                <a:solidFill>
                  <a:srgbClr val="FF0000"/>
                </a:solidFill>
                <a:latin typeface="Courier New"/>
              </a:rPr>
              <a:t>"A2"</a:t>
            </a:r>
            <a:r>
              <a:rPr lang="ru-RU" sz="2500" b="0" i="0" u="none" strike="noStrike" cap="none">
                <a:ln>
                  <a:noFill/>
                </a:ln>
                <a:solidFill>
                  <a:srgbClr val="212529"/>
                </a:solidFill>
                <a:latin typeface="Courier New"/>
              </a:rPr>
              <a:t> </a:t>
            </a:r>
            <a:endParaRPr sz="2500" b="0" i="0" u="none" strike="noStrike" cap="none">
              <a:ln>
                <a:noFill/>
              </a:ln>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en-US" sz="2500">
                <a:solidFill>
                  <a:srgbClr val="212529"/>
                </a:solidFill>
                <a:latin typeface="Courier New"/>
              </a:rPr>
              <a:t>  </a:t>
            </a:r>
            <a:r>
              <a:rPr lang="ru-RU" sz="2500" b="1" i="0" u="none" strike="noStrike" cap="none">
                <a:ln>
                  <a:noFill/>
                </a:ln>
                <a:solidFill>
                  <a:srgbClr val="993333"/>
                </a:solidFill>
                <a:latin typeface="Courier New"/>
              </a:rPr>
              <a:t>FROM</a:t>
            </a:r>
            <a:r>
              <a:rPr lang="ru-RU" sz="2500" b="0" i="0" u="none" strike="noStrike" cap="none">
                <a:ln>
                  <a:noFill/>
                </a:ln>
                <a:solidFill>
                  <a:srgbClr val="212529"/>
                </a:solidFill>
                <a:latin typeface="Courier New"/>
              </a:rPr>
              <a:t> </a:t>
            </a:r>
            <a:r>
              <a:rPr lang="ru-RU" sz="2500" b="0" i="0" u="none" strike="noStrike" cap="none">
                <a:ln>
                  <a:noFill/>
                </a:ln>
                <a:solidFill>
                  <a:srgbClr val="FF0000"/>
                </a:solidFill>
                <a:latin typeface="Courier New"/>
              </a:rPr>
              <a:t>"</a:t>
            </a:r>
            <a:r>
              <a:rPr lang="ru-RU" sz="2500" b="0" i="0" u="none" strike="noStrike" cap="none">
                <a:ln>
                  <a:noFill/>
                </a:ln>
                <a:solidFill>
                  <a:srgbClr val="FF0000"/>
                </a:solidFill>
                <a:latin typeface="Courier New"/>
              </a:rPr>
              <a:t>dbo</a:t>
            </a:r>
            <a:r>
              <a:rPr lang="ru-RU" sz="2500" b="0" i="0" u="none" strike="noStrike" cap="none">
                <a:ln>
                  <a:noFill/>
                </a:ln>
                <a:solidFill>
                  <a:srgbClr val="FF0000"/>
                </a:solidFill>
                <a:latin typeface="Courier New"/>
              </a:rPr>
              <a:t>"</a:t>
            </a:r>
            <a:r>
              <a:rPr lang="ru-RU" sz="2500" b="0" i="0" u="none" strike="noStrike" cap="none">
                <a:ln>
                  <a:noFill/>
                </a:ln>
                <a:solidFill>
                  <a:srgbClr val="66CC66"/>
                </a:solidFill>
                <a:latin typeface="Courier New"/>
              </a:rPr>
              <a:t>.</a:t>
            </a:r>
            <a:r>
              <a:rPr lang="ru-RU" sz="2500" b="0" i="0" u="none" strike="noStrike" cap="none">
                <a:ln>
                  <a:noFill/>
                </a:ln>
                <a:solidFill>
                  <a:srgbClr val="FF0000"/>
                </a:solidFill>
                <a:latin typeface="Courier New"/>
              </a:rPr>
              <a:t>"DOCUMENT"</a:t>
            </a:r>
            <a:r>
              <a:rPr lang="ru-RU" sz="2500" b="0" i="0" u="none" strike="noStrike" cap="none">
                <a:ln>
                  <a:noFill/>
                </a:ln>
                <a:solidFill>
                  <a:srgbClr val="212529"/>
                </a:solidFill>
                <a:latin typeface="Courier New"/>
              </a:rPr>
              <a:t> </a:t>
            </a:r>
            <a:r>
              <a:rPr lang="ru-RU" sz="2500" b="1" i="0" u="none" strike="noStrike" cap="none">
                <a:ln>
                  <a:noFill/>
                </a:ln>
                <a:solidFill>
                  <a:srgbClr val="993333"/>
                </a:solidFill>
                <a:latin typeface="Courier New"/>
              </a:rPr>
              <a:t>AS</a:t>
            </a:r>
            <a:r>
              <a:rPr lang="ru-RU" sz="2500" b="0" i="0" u="none" strike="noStrike" cap="none">
                <a:ln>
                  <a:noFill/>
                </a:ln>
                <a:solidFill>
                  <a:srgbClr val="212529"/>
                </a:solidFill>
                <a:latin typeface="Courier New"/>
              </a:rPr>
              <a:t> </a:t>
            </a:r>
            <a:r>
              <a:rPr lang="ru-RU" sz="2500" b="0" i="0" u="none" strike="noStrike" cap="none">
                <a:ln>
                  <a:noFill/>
                </a:ln>
                <a:solidFill>
                  <a:srgbClr val="FF0000"/>
                </a:solidFill>
                <a:latin typeface="Courier New"/>
              </a:rPr>
              <a:t>"d"</a:t>
            </a:r>
            <a:r>
              <a:rPr lang="ru-RU" sz="2500" b="0" i="0" u="none" strike="noStrike" cap="none">
                <a:ln>
                  <a:noFill/>
                </a:ln>
                <a:solidFill>
                  <a:srgbClr val="212529"/>
                </a:solidFill>
                <a:latin typeface="Courier New"/>
              </a:rPr>
              <a:t> </a:t>
            </a:r>
            <a:endParaRPr sz="2500" b="0" i="0" u="none" strike="noStrike" cap="none">
              <a:ln>
                <a:noFill/>
              </a:ln>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en-US" sz="2500">
                <a:solidFill>
                  <a:srgbClr val="212529"/>
                </a:solidFill>
                <a:latin typeface="Courier New"/>
              </a:rPr>
              <a:t>  </a:t>
            </a:r>
            <a:r>
              <a:rPr lang="ru-RU" sz="2500" b="1" i="0" u="none" strike="noStrike" cap="none">
                <a:ln>
                  <a:noFill/>
                </a:ln>
                <a:solidFill>
                  <a:srgbClr val="993333"/>
                </a:solidFill>
                <a:latin typeface="Courier New"/>
              </a:rPr>
              <a:t>LEFT</a:t>
            </a:r>
            <a:r>
              <a:rPr lang="ru-RU" sz="2500" b="0" i="0" u="none" strike="noStrike" cap="none">
                <a:ln>
                  <a:noFill/>
                </a:ln>
                <a:solidFill>
                  <a:srgbClr val="212529"/>
                </a:solidFill>
                <a:latin typeface="Courier New"/>
              </a:rPr>
              <a:t> </a:t>
            </a:r>
            <a:r>
              <a:rPr lang="ru-RU" sz="2500" b="1" i="0" u="none" strike="noStrike" cap="none">
                <a:ln>
                  <a:noFill/>
                </a:ln>
                <a:solidFill>
                  <a:srgbClr val="993333"/>
                </a:solidFill>
                <a:latin typeface="Courier New"/>
              </a:rPr>
              <a:t>JOIN</a:t>
            </a:r>
            <a:r>
              <a:rPr lang="ru-RU" sz="2500" b="0" i="0" u="none" strike="noStrike" cap="none">
                <a:ln>
                  <a:noFill/>
                </a:ln>
                <a:solidFill>
                  <a:srgbClr val="212529"/>
                </a:solidFill>
                <a:latin typeface="Courier New"/>
              </a:rPr>
              <a:t> </a:t>
            </a:r>
            <a:r>
              <a:rPr lang="ru-RU" sz="2500" b="0" i="0" u="none" strike="noStrike" cap="none">
                <a:ln>
                  <a:noFill/>
                </a:ln>
                <a:solidFill>
                  <a:srgbClr val="66CC66"/>
                </a:solidFill>
                <a:latin typeface="Courier New"/>
              </a:rPr>
              <a:t>(</a:t>
            </a:r>
            <a:r>
              <a:rPr lang="ru-RU" sz="2500" b="1" i="0" u="none" strike="noStrike" cap="none">
                <a:ln>
                  <a:noFill/>
                </a:ln>
                <a:solidFill>
                  <a:srgbClr val="993333"/>
                </a:solidFill>
                <a:latin typeface="Courier New"/>
              </a:rPr>
              <a:t>SELECT</a:t>
            </a:r>
            <a:r>
              <a:rPr lang="ru-RU" sz="2500" b="0" i="0" u="none" strike="noStrike" cap="none">
                <a:ln>
                  <a:noFill/>
                </a:ln>
                <a:solidFill>
                  <a:srgbClr val="212529"/>
                </a:solidFill>
                <a:latin typeface="Courier New"/>
              </a:rPr>
              <a:t> </a:t>
            </a:r>
            <a:r>
              <a:rPr lang="ru-RU" sz="2500" b="0" i="0" u="none" strike="noStrike" cap="none">
                <a:ln>
                  <a:noFill/>
                </a:ln>
                <a:solidFill>
                  <a:srgbClr val="FF0000"/>
                </a:solidFill>
                <a:latin typeface="Courier New"/>
              </a:rPr>
              <a:t>"</a:t>
            </a:r>
            <a:r>
              <a:rPr lang="ru-RU" sz="2500" b="0" i="0" u="none" strike="noStrike" cap="none">
                <a:ln>
                  <a:noFill/>
                </a:ln>
                <a:solidFill>
                  <a:srgbClr val="FF0000"/>
                </a:solidFill>
                <a:latin typeface="Courier New"/>
              </a:rPr>
              <a:t>dd</a:t>
            </a:r>
            <a:r>
              <a:rPr lang="ru-RU" sz="2500" b="0" i="0" u="none" strike="noStrike" cap="none">
                <a:ln>
                  <a:noFill/>
                </a:ln>
                <a:solidFill>
                  <a:srgbClr val="FF0000"/>
                </a:solidFill>
                <a:latin typeface="Courier New"/>
              </a:rPr>
              <a:t>"</a:t>
            </a:r>
            <a:r>
              <a:rPr lang="ru-RU" sz="2500" b="0" i="0" u="none" strike="noStrike" cap="none">
                <a:ln>
                  <a:noFill/>
                </a:ln>
                <a:solidFill>
                  <a:srgbClr val="66CC66"/>
                </a:solidFill>
                <a:latin typeface="Courier New"/>
              </a:rPr>
              <a:t>.</a:t>
            </a:r>
            <a:r>
              <a:rPr lang="ru-RU" sz="2500" b="0" i="0" u="none" strike="noStrike" cap="none">
                <a:ln>
                  <a:noFill/>
                </a:ln>
                <a:solidFill>
                  <a:srgbClr val="FF0000"/>
                </a:solidFill>
                <a:latin typeface="Courier New"/>
              </a:rPr>
              <a:t>"DOCUMENT_ID“</a:t>
            </a:r>
            <a:endParaRPr sz="2500">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en-US" sz="2500" b="0" i="0" u="none" strike="noStrike" cap="none">
                <a:ln>
                  <a:noFill/>
                </a:ln>
                <a:solidFill>
                  <a:srgbClr val="212529"/>
                </a:solidFill>
                <a:latin typeface="Courier New"/>
              </a:rPr>
              <a:t>                  </a:t>
            </a:r>
            <a:r>
              <a:rPr lang="ru-RU" sz="2500" b="0" i="0" u="none" strike="noStrike" cap="none">
                <a:ln>
                  <a:noFill/>
                </a:ln>
                <a:solidFill>
                  <a:srgbClr val="66CC66"/>
                </a:solidFill>
                <a:latin typeface="Courier New"/>
              </a:rPr>
              <a:t>,</a:t>
            </a:r>
            <a:r>
              <a:rPr lang="ru-RU" sz="2500" b="0" i="0" u="none" strike="noStrike" cap="none">
                <a:ln>
                  <a:noFill/>
                </a:ln>
                <a:solidFill>
                  <a:srgbClr val="212529"/>
                </a:solidFill>
                <a:latin typeface="Courier New"/>
              </a:rPr>
              <a:t> </a:t>
            </a:r>
            <a:r>
              <a:rPr lang="ru-RU" sz="2500" b="1" i="0" u="none" strike="noStrike" cap="none">
                <a:ln>
                  <a:noFill/>
                </a:ln>
                <a:solidFill>
                  <a:srgbClr val="993333"/>
                </a:solidFill>
                <a:latin typeface="Courier New"/>
              </a:rPr>
              <a:t>MIN</a:t>
            </a:r>
            <a:r>
              <a:rPr lang="ru-RU" sz="2500" b="0" i="0" u="none" strike="noStrike" cap="none">
                <a:ln>
                  <a:noFill/>
                </a:ln>
                <a:solidFill>
                  <a:srgbClr val="66CC66"/>
                </a:solidFill>
                <a:latin typeface="Courier New"/>
              </a:rPr>
              <a:t>(</a:t>
            </a:r>
            <a:r>
              <a:rPr lang="ru-RU" sz="2500" b="0" i="0" u="none" strike="noStrike" cap="none">
                <a:ln>
                  <a:noFill/>
                </a:ln>
                <a:solidFill>
                  <a:srgbClr val="FF0000"/>
                </a:solidFill>
                <a:latin typeface="Courier New"/>
              </a:rPr>
              <a:t>"</a:t>
            </a:r>
            <a:r>
              <a:rPr lang="ru-RU" sz="2500" b="0" i="0" u="none" strike="noStrike" cap="none">
                <a:ln>
                  <a:noFill/>
                </a:ln>
                <a:solidFill>
                  <a:srgbClr val="FF0000"/>
                </a:solidFill>
                <a:latin typeface="Courier New"/>
              </a:rPr>
              <a:t>dd</a:t>
            </a:r>
            <a:r>
              <a:rPr lang="ru-RU" sz="2500" b="0" i="0" u="none" strike="noStrike" cap="none">
                <a:ln>
                  <a:noFill/>
                </a:ln>
                <a:solidFill>
                  <a:srgbClr val="FF0000"/>
                </a:solidFill>
                <a:latin typeface="Courier New"/>
              </a:rPr>
              <a:t>"</a:t>
            </a:r>
            <a:r>
              <a:rPr lang="ru-RU" sz="2500" b="0" i="0" u="none" strike="noStrike" cap="none">
                <a:ln>
                  <a:noFill/>
                </a:ln>
                <a:solidFill>
                  <a:srgbClr val="66CC66"/>
                </a:solidFill>
                <a:latin typeface="Courier New"/>
              </a:rPr>
              <a:t>.</a:t>
            </a:r>
            <a:r>
              <a:rPr lang="ru-RU" sz="2500" b="0" i="0" u="none" strike="noStrike" cap="none">
                <a:ln>
                  <a:noFill/>
                </a:ln>
                <a:solidFill>
                  <a:srgbClr val="FF0000"/>
                </a:solidFill>
                <a:latin typeface="Courier New"/>
              </a:rPr>
              <a:t>"DATE_BEG"</a:t>
            </a:r>
            <a:r>
              <a:rPr lang="ru-RU" sz="2500" b="0" i="0" u="none" strike="noStrike" cap="none">
                <a:ln>
                  <a:noFill/>
                </a:ln>
                <a:solidFill>
                  <a:srgbClr val="66CC66"/>
                </a:solidFill>
                <a:latin typeface="Courier New"/>
              </a:rPr>
              <a:t>)</a:t>
            </a:r>
            <a:r>
              <a:rPr lang="ru-RU" sz="2500" b="0" i="0" u="none" strike="noStrike" cap="none">
                <a:ln>
                  <a:noFill/>
                </a:ln>
                <a:solidFill>
                  <a:srgbClr val="212529"/>
                </a:solidFill>
                <a:latin typeface="Courier New"/>
              </a:rPr>
              <a:t> </a:t>
            </a:r>
            <a:r>
              <a:rPr lang="ru-RU" sz="2500" b="1" i="0" u="none" strike="noStrike" cap="none">
                <a:ln>
                  <a:noFill/>
                </a:ln>
                <a:solidFill>
                  <a:srgbClr val="993333"/>
                </a:solidFill>
                <a:latin typeface="Courier New"/>
              </a:rPr>
              <a:t>AS</a:t>
            </a:r>
            <a:r>
              <a:rPr lang="ru-RU" sz="2500" b="0" i="0" u="none" strike="noStrike" cap="none">
                <a:ln>
                  <a:noFill/>
                </a:ln>
                <a:solidFill>
                  <a:srgbClr val="212529"/>
                </a:solidFill>
                <a:latin typeface="Courier New"/>
              </a:rPr>
              <a:t> </a:t>
            </a:r>
            <a:r>
              <a:rPr lang="ru-RU" sz="2500" b="0" i="0" u="none" strike="noStrike" cap="none">
                <a:ln>
                  <a:noFill/>
                </a:ln>
                <a:solidFill>
                  <a:srgbClr val="FF0000"/>
                </a:solidFill>
                <a:latin typeface="Courier New"/>
              </a:rPr>
              <a:t>"A1"</a:t>
            </a:r>
            <a:endParaRPr sz="2500">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en-US" sz="2500" b="0" i="0" u="none" strike="noStrike" cap="none">
                <a:ln>
                  <a:noFill/>
                </a:ln>
                <a:solidFill>
                  <a:srgbClr val="212529"/>
                </a:solidFill>
                <a:latin typeface="Courier New"/>
              </a:rPr>
              <a:t>                  </a:t>
            </a:r>
            <a:r>
              <a:rPr lang="ru-RU" sz="2500" b="0" i="0" u="none" strike="noStrike" cap="none">
                <a:ln>
                  <a:noFill/>
                </a:ln>
                <a:solidFill>
                  <a:srgbClr val="66CC66"/>
                </a:solidFill>
                <a:latin typeface="Courier New"/>
              </a:rPr>
              <a:t>,</a:t>
            </a:r>
            <a:r>
              <a:rPr lang="ru-RU" sz="2500" b="0" i="0" u="none" strike="noStrike" cap="none">
                <a:ln>
                  <a:noFill/>
                </a:ln>
                <a:solidFill>
                  <a:srgbClr val="212529"/>
                </a:solidFill>
                <a:latin typeface="Courier New"/>
              </a:rPr>
              <a:t> </a:t>
            </a:r>
            <a:r>
              <a:rPr lang="ru-RU" sz="2500" b="1" i="0" u="none" strike="noStrike" cap="none">
                <a:ln>
                  <a:noFill/>
                </a:ln>
                <a:solidFill>
                  <a:srgbClr val="993333"/>
                </a:solidFill>
                <a:latin typeface="Courier New"/>
              </a:rPr>
              <a:t>SUM</a:t>
            </a:r>
            <a:r>
              <a:rPr lang="ru-RU" sz="2500" b="0" i="0" u="none" strike="noStrike" cap="none">
                <a:ln>
                  <a:noFill/>
                </a:ln>
                <a:solidFill>
                  <a:srgbClr val="66CC66"/>
                </a:solidFill>
                <a:latin typeface="Courier New"/>
              </a:rPr>
              <a:t>(</a:t>
            </a:r>
            <a:r>
              <a:rPr lang="ru-RU" sz="2500" b="0" i="0" u="none" strike="noStrike" cap="none">
                <a:ln>
                  <a:noFill/>
                </a:ln>
                <a:solidFill>
                  <a:srgbClr val="FF0000"/>
                </a:solidFill>
                <a:latin typeface="Courier New"/>
              </a:rPr>
              <a:t>"</a:t>
            </a:r>
            <a:r>
              <a:rPr lang="ru-RU" sz="2500" b="0" i="0" u="none" strike="noStrike" cap="none">
                <a:ln>
                  <a:noFill/>
                </a:ln>
                <a:solidFill>
                  <a:srgbClr val="FF0000"/>
                </a:solidFill>
                <a:latin typeface="Courier New"/>
              </a:rPr>
              <a:t>dd</a:t>
            </a:r>
            <a:r>
              <a:rPr lang="ru-RU" sz="2500" b="0" i="0" u="none" strike="noStrike" cap="none">
                <a:ln>
                  <a:noFill/>
                </a:ln>
                <a:solidFill>
                  <a:srgbClr val="FF0000"/>
                </a:solidFill>
                <a:latin typeface="Courier New"/>
              </a:rPr>
              <a:t>"</a:t>
            </a:r>
            <a:r>
              <a:rPr lang="ru-RU" sz="2500" b="0" i="0" u="none" strike="noStrike" cap="none">
                <a:ln>
                  <a:noFill/>
                </a:ln>
                <a:solidFill>
                  <a:srgbClr val="66CC66"/>
                </a:solidFill>
                <a:latin typeface="Courier New"/>
              </a:rPr>
              <a:t>.</a:t>
            </a:r>
            <a:r>
              <a:rPr lang="ru-RU" sz="2500" b="0" i="0" u="none" strike="noStrike" cap="none">
                <a:ln>
                  <a:noFill/>
                </a:ln>
                <a:solidFill>
                  <a:srgbClr val="FF0000"/>
                </a:solidFill>
                <a:latin typeface="Courier New"/>
              </a:rPr>
              <a:t>"SUMMA"</a:t>
            </a:r>
            <a:r>
              <a:rPr lang="ru-RU" sz="2500" b="0" i="0" u="none" strike="noStrike" cap="none">
                <a:ln>
                  <a:noFill/>
                </a:ln>
                <a:solidFill>
                  <a:srgbClr val="66CC66"/>
                </a:solidFill>
                <a:latin typeface="Courier New"/>
              </a:rPr>
              <a:t>)</a:t>
            </a:r>
            <a:r>
              <a:rPr lang="ru-RU" sz="2500" b="0" i="0" u="none" strike="noStrike" cap="none">
                <a:ln>
                  <a:noFill/>
                </a:ln>
                <a:solidFill>
                  <a:srgbClr val="212529"/>
                </a:solidFill>
                <a:latin typeface="Courier New"/>
              </a:rPr>
              <a:t> </a:t>
            </a:r>
            <a:r>
              <a:rPr lang="ru-RU" sz="2500" b="1" i="0" u="none" strike="noStrike" cap="none">
                <a:ln>
                  <a:noFill/>
                </a:ln>
                <a:solidFill>
                  <a:srgbClr val="993333"/>
                </a:solidFill>
                <a:latin typeface="Courier New"/>
              </a:rPr>
              <a:t>AS</a:t>
            </a:r>
            <a:r>
              <a:rPr lang="ru-RU" sz="2500" b="0" i="0" u="none" strike="noStrike" cap="none">
                <a:ln>
                  <a:noFill/>
                </a:ln>
                <a:solidFill>
                  <a:srgbClr val="212529"/>
                </a:solidFill>
                <a:latin typeface="Courier New"/>
              </a:rPr>
              <a:t> </a:t>
            </a:r>
            <a:r>
              <a:rPr lang="ru-RU" sz="2500" b="0" i="0" u="none" strike="noStrike" cap="none">
                <a:ln>
                  <a:noFill/>
                </a:ln>
                <a:solidFill>
                  <a:srgbClr val="FF0000"/>
                </a:solidFill>
                <a:latin typeface="Courier New"/>
              </a:rPr>
              <a:t>"A2"</a:t>
            </a:r>
            <a:r>
              <a:rPr lang="ru-RU" sz="2500" b="0" i="0" u="none" strike="noStrike" cap="none">
                <a:ln>
                  <a:noFill/>
                </a:ln>
                <a:solidFill>
                  <a:srgbClr val="212529"/>
                </a:solidFill>
                <a:latin typeface="Courier New"/>
              </a:rPr>
              <a:t> </a:t>
            </a:r>
            <a:endParaRPr sz="2500" b="0" i="0" u="none" strike="noStrike" cap="none">
              <a:ln>
                <a:noFill/>
              </a:ln>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en-US" sz="2500">
                <a:solidFill>
                  <a:srgbClr val="212529"/>
                </a:solidFill>
                <a:latin typeface="Courier New"/>
              </a:rPr>
              <a:t>               </a:t>
            </a:r>
            <a:r>
              <a:rPr lang="ru-RU" sz="2500" b="1" i="0" u="none" strike="noStrike" cap="none">
                <a:ln>
                  <a:noFill/>
                </a:ln>
                <a:solidFill>
                  <a:srgbClr val="993333"/>
                </a:solidFill>
                <a:latin typeface="Courier New"/>
              </a:rPr>
              <a:t>FROM</a:t>
            </a:r>
            <a:r>
              <a:rPr lang="ru-RU" sz="2500" b="0" i="0" u="none" strike="noStrike" cap="none">
                <a:ln>
                  <a:noFill/>
                </a:ln>
                <a:solidFill>
                  <a:srgbClr val="212529"/>
                </a:solidFill>
                <a:latin typeface="Courier New"/>
              </a:rPr>
              <a:t> </a:t>
            </a:r>
            <a:r>
              <a:rPr lang="ru-RU" sz="2500" b="0" i="0" u="none" strike="noStrike" cap="none">
                <a:ln>
                  <a:noFill/>
                </a:ln>
                <a:solidFill>
                  <a:srgbClr val="FF0000"/>
                </a:solidFill>
                <a:latin typeface="Courier New"/>
              </a:rPr>
              <a:t>"</a:t>
            </a:r>
            <a:r>
              <a:rPr lang="ru-RU" sz="2500" b="0" i="0" u="none" strike="noStrike" cap="none">
                <a:ln>
                  <a:noFill/>
                </a:ln>
                <a:solidFill>
                  <a:srgbClr val="FF0000"/>
                </a:solidFill>
                <a:latin typeface="Courier New"/>
              </a:rPr>
              <a:t>dbo</a:t>
            </a:r>
            <a:r>
              <a:rPr lang="ru-RU" sz="2500" b="0" i="0" u="none" strike="noStrike" cap="none">
                <a:ln>
                  <a:noFill/>
                </a:ln>
                <a:solidFill>
                  <a:srgbClr val="FF0000"/>
                </a:solidFill>
                <a:latin typeface="Courier New"/>
              </a:rPr>
              <a:t>"</a:t>
            </a:r>
            <a:r>
              <a:rPr lang="ru-RU" sz="2500" b="0" i="0" u="none" strike="noStrike" cap="none">
                <a:ln>
                  <a:noFill/>
                </a:ln>
                <a:solidFill>
                  <a:srgbClr val="66CC66"/>
                </a:solidFill>
                <a:latin typeface="Courier New"/>
              </a:rPr>
              <a:t>.</a:t>
            </a:r>
            <a:r>
              <a:rPr lang="ru-RU" sz="2500" b="0" i="0" u="none" strike="noStrike" cap="none">
                <a:ln>
                  <a:noFill/>
                </a:ln>
                <a:solidFill>
                  <a:srgbClr val="FF0000"/>
                </a:solidFill>
                <a:latin typeface="Courier New"/>
              </a:rPr>
              <a:t>"DOCUMENT_DEBIT"</a:t>
            </a:r>
            <a:r>
              <a:rPr lang="ru-RU" sz="2500" b="0" i="0" u="none" strike="noStrike" cap="none">
                <a:ln>
                  <a:noFill/>
                </a:ln>
                <a:solidFill>
                  <a:srgbClr val="212529"/>
                </a:solidFill>
                <a:latin typeface="Courier New"/>
              </a:rPr>
              <a:t> </a:t>
            </a:r>
            <a:r>
              <a:rPr lang="ru-RU" sz="2500" b="0" i="0" u="none" strike="noStrike" cap="none">
                <a:ln>
                  <a:noFill/>
                </a:ln>
                <a:solidFill>
                  <a:srgbClr val="FF0000"/>
                </a:solidFill>
                <a:latin typeface="Courier New"/>
              </a:rPr>
              <a:t>"</a:t>
            </a:r>
            <a:r>
              <a:rPr lang="ru-RU" sz="2500" b="0" i="0" u="none" strike="noStrike" cap="none">
                <a:ln>
                  <a:noFill/>
                </a:ln>
                <a:solidFill>
                  <a:srgbClr val="FF0000"/>
                </a:solidFill>
                <a:latin typeface="Courier New"/>
              </a:rPr>
              <a:t>dd</a:t>
            </a:r>
            <a:r>
              <a:rPr lang="ru-RU" sz="2500" b="0" i="0" u="none" strike="noStrike" cap="none">
                <a:ln>
                  <a:noFill/>
                </a:ln>
                <a:solidFill>
                  <a:srgbClr val="FF0000"/>
                </a:solidFill>
                <a:latin typeface="Courier New"/>
              </a:rPr>
              <a:t>"</a:t>
            </a:r>
            <a:r>
              <a:rPr lang="ru-RU" sz="2500" b="0" i="0" u="none" strike="noStrike" cap="none">
                <a:ln>
                  <a:noFill/>
                </a:ln>
                <a:solidFill>
                  <a:srgbClr val="212529"/>
                </a:solidFill>
                <a:latin typeface="Courier New"/>
              </a:rPr>
              <a:t> </a:t>
            </a:r>
            <a:endParaRPr sz="2500" b="0" i="0" u="none" strike="noStrike" cap="none">
              <a:ln>
                <a:noFill/>
              </a:ln>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en-US" sz="2500">
                <a:solidFill>
                  <a:srgbClr val="212529"/>
                </a:solidFill>
                <a:latin typeface="Courier New"/>
              </a:rPr>
              <a:t>              </a:t>
            </a:r>
            <a:r>
              <a:rPr lang="ru-RU" sz="2500" b="1" i="0" u="none" strike="noStrike" cap="none">
                <a:ln>
                  <a:noFill/>
                </a:ln>
                <a:solidFill>
                  <a:srgbClr val="993333"/>
                </a:solidFill>
                <a:latin typeface="Courier New"/>
              </a:rPr>
              <a:t>WHERE</a:t>
            </a:r>
            <a:r>
              <a:rPr lang="ru-RU" sz="2500" b="0" i="0" u="none" strike="noStrike" cap="none">
                <a:ln>
                  <a:noFill/>
                </a:ln>
                <a:solidFill>
                  <a:srgbClr val="212529"/>
                </a:solidFill>
                <a:latin typeface="Courier New"/>
              </a:rPr>
              <a:t> </a:t>
            </a:r>
            <a:r>
              <a:rPr lang="ru-RU" sz="2500" b="0" i="0" u="none" strike="noStrike" cap="none">
                <a:ln>
                  <a:noFill/>
                </a:ln>
                <a:solidFill>
                  <a:srgbClr val="FF0000"/>
                </a:solidFill>
                <a:latin typeface="Courier New"/>
              </a:rPr>
              <a:t>"</a:t>
            </a:r>
            <a:r>
              <a:rPr lang="ru-RU" sz="2500" b="0" i="0" u="none" strike="noStrike" cap="none">
                <a:ln>
                  <a:noFill/>
                </a:ln>
                <a:solidFill>
                  <a:srgbClr val="FF0000"/>
                </a:solidFill>
                <a:latin typeface="Courier New"/>
              </a:rPr>
              <a:t>dd</a:t>
            </a:r>
            <a:r>
              <a:rPr lang="ru-RU" sz="2500" b="0" i="0" u="none" strike="noStrike" cap="none">
                <a:ln>
                  <a:noFill/>
                </a:ln>
                <a:solidFill>
                  <a:srgbClr val="FF0000"/>
                </a:solidFill>
                <a:latin typeface="Courier New"/>
              </a:rPr>
              <a:t>"</a:t>
            </a:r>
            <a:r>
              <a:rPr lang="ru-RU" sz="2500" b="0" i="0" u="none" strike="noStrike" cap="none">
                <a:ln>
                  <a:noFill/>
                </a:ln>
                <a:solidFill>
                  <a:srgbClr val="66CC66"/>
                </a:solidFill>
                <a:latin typeface="Courier New"/>
              </a:rPr>
              <a:t>.</a:t>
            </a:r>
            <a:r>
              <a:rPr lang="ru-RU" sz="2500" b="0" i="0" u="none" strike="noStrike" cap="none">
                <a:ln>
                  <a:noFill/>
                </a:ln>
                <a:solidFill>
                  <a:srgbClr val="FF0000"/>
                </a:solidFill>
                <a:latin typeface="Courier New"/>
              </a:rPr>
              <a:t>"STORNO_STATE"</a:t>
            </a:r>
            <a:r>
              <a:rPr lang="ru-RU" sz="2500" b="0" i="0" u="none" strike="noStrike" cap="none">
                <a:ln>
                  <a:noFill/>
                </a:ln>
                <a:solidFill>
                  <a:srgbClr val="212529"/>
                </a:solidFill>
                <a:latin typeface="Courier New"/>
              </a:rPr>
              <a:t> </a:t>
            </a:r>
            <a:r>
              <a:rPr lang="ru-RU" sz="2500" b="0" i="0" u="none" strike="noStrike" cap="none">
                <a:ln>
                  <a:noFill/>
                </a:ln>
                <a:solidFill>
                  <a:srgbClr val="66CC66"/>
                </a:solidFill>
                <a:latin typeface="Courier New"/>
              </a:rPr>
              <a:t>=</a:t>
            </a:r>
            <a:r>
              <a:rPr lang="ru-RU" sz="2500" b="0" i="0" u="none" strike="noStrike" cap="none">
                <a:ln>
                  <a:noFill/>
                </a:ln>
                <a:solidFill>
                  <a:srgbClr val="212529"/>
                </a:solidFill>
                <a:latin typeface="Courier New"/>
              </a:rPr>
              <a:t> </a:t>
            </a:r>
            <a:r>
              <a:rPr lang="ru-RU" sz="2500" b="0" i="0" u="none" strike="noStrike" cap="none">
                <a:ln>
                  <a:noFill/>
                </a:ln>
                <a:solidFill>
                  <a:srgbClr val="CC66CC"/>
                </a:solidFill>
                <a:latin typeface="Courier New"/>
              </a:rPr>
              <a:t>1</a:t>
            </a:r>
            <a:r>
              <a:rPr lang="ru-RU" sz="2500" b="0" i="0" u="none" strike="noStrike" cap="none">
                <a:ln>
                  <a:noFill/>
                </a:ln>
                <a:solidFill>
                  <a:srgbClr val="212529"/>
                </a:solidFill>
                <a:latin typeface="Courier New"/>
              </a:rPr>
              <a:t> </a:t>
            </a:r>
            <a:endParaRPr sz="2500" b="0" i="0" u="none" strike="noStrike" cap="none">
              <a:ln>
                <a:noFill/>
              </a:ln>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en-US" sz="2500">
                <a:solidFill>
                  <a:srgbClr val="212529"/>
                </a:solidFill>
                <a:latin typeface="Courier New"/>
              </a:rPr>
              <a:t>              </a:t>
            </a:r>
            <a:r>
              <a:rPr lang="ru-RU" sz="2500" b="1" i="0" u="none" strike="noStrike" cap="none">
                <a:ln>
                  <a:noFill/>
                </a:ln>
                <a:solidFill>
                  <a:srgbClr val="993333"/>
                </a:solidFill>
                <a:latin typeface="Courier New"/>
              </a:rPr>
              <a:t>GROUP</a:t>
            </a:r>
            <a:r>
              <a:rPr lang="ru-RU" sz="2500" b="0" i="0" u="none" strike="noStrike" cap="none">
                <a:ln>
                  <a:noFill/>
                </a:ln>
                <a:solidFill>
                  <a:srgbClr val="212529"/>
                </a:solidFill>
                <a:latin typeface="Courier New"/>
              </a:rPr>
              <a:t> </a:t>
            </a:r>
            <a:r>
              <a:rPr lang="ru-RU" sz="2500" b="1" i="0" u="none" strike="noStrike" cap="none">
                <a:ln>
                  <a:noFill/>
                </a:ln>
                <a:solidFill>
                  <a:srgbClr val="993333"/>
                </a:solidFill>
                <a:latin typeface="Courier New"/>
              </a:rPr>
              <a:t>BY</a:t>
            </a:r>
            <a:r>
              <a:rPr lang="ru-RU" sz="2500" b="0" i="0" u="none" strike="noStrike" cap="none">
                <a:ln>
                  <a:noFill/>
                </a:ln>
                <a:solidFill>
                  <a:srgbClr val="212529"/>
                </a:solidFill>
                <a:latin typeface="Courier New"/>
              </a:rPr>
              <a:t> </a:t>
            </a:r>
            <a:r>
              <a:rPr lang="ru-RU" sz="2500" b="0" i="0" u="none" strike="noStrike" cap="none">
                <a:ln>
                  <a:noFill/>
                </a:ln>
                <a:solidFill>
                  <a:srgbClr val="FF0000"/>
                </a:solidFill>
                <a:latin typeface="Courier New"/>
              </a:rPr>
              <a:t>"</a:t>
            </a:r>
            <a:r>
              <a:rPr lang="ru-RU" sz="2500" b="0" i="0" u="none" strike="noStrike" cap="none">
                <a:ln>
                  <a:noFill/>
                </a:ln>
                <a:solidFill>
                  <a:srgbClr val="FF0000"/>
                </a:solidFill>
                <a:latin typeface="Courier New"/>
              </a:rPr>
              <a:t>dd</a:t>
            </a:r>
            <a:r>
              <a:rPr lang="ru-RU" sz="2500" b="0" i="0" u="none" strike="noStrike" cap="none">
                <a:ln>
                  <a:noFill/>
                </a:ln>
                <a:solidFill>
                  <a:srgbClr val="FF0000"/>
                </a:solidFill>
                <a:latin typeface="Courier New"/>
              </a:rPr>
              <a:t>"</a:t>
            </a:r>
            <a:r>
              <a:rPr lang="ru-RU" sz="2500" b="0" i="0" u="none" strike="noStrike" cap="none">
                <a:ln>
                  <a:noFill/>
                </a:ln>
                <a:solidFill>
                  <a:srgbClr val="66CC66"/>
                </a:solidFill>
                <a:latin typeface="Courier New"/>
              </a:rPr>
              <a:t>.</a:t>
            </a:r>
            <a:r>
              <a:rPr lang="ru-RU" sz="2500" b="0" i="0" u="none" strike="noStrike" cap="none">
                <a:ln>
                  <a:noFill/>
                </a:ln>
                <a:solidFill>
                  <a:srgbClr val="FF0000"/>
                </a:solidFill>
                <a:latin typeface="Courier New"/>
              </a:rPr>
              <a:t>"DOCUMENT_ID"</a:t>
            </a:r>
            <a:r>
              <a:rPr lang="ru-RU" sz="2500" b="0" i="0" u="none" strike="noStrike" cap="none">
                <a:ln>
                  <a:noFill/>
                </a:ln>
                <a:solidFill>
                  <a:srgbClr val="212529"/>
                </a:solidFill>
                <a:latin typeface="Courier New"/>
              </a:rPr>
              <a:t> </a:t>
            </a:r>
            <a:endParaRPr sz="2500" b="0" i="0" u="none" strike="noStrike" cap="none">
              <a:ln>
                <a:noFill/>
              </a:ln>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en-US" sz="2500">
                <a:solidFill>
                  <a:srgbClr val="212529"/>
                </a:solidFill>
                <a:latin typeface="Courier New"/>
              </a:rPr>
              <a:t>            </a:t>
            </a:r>
            <a:r>
              <a:rPr lang="ru-RU" sz="2500" b="0" i="0" u="none" strike="noStrike" cap="none">
                <a:ln>
                  <a:noFill/>
                </a:ln>
                <a:solidFill>
                  <a:srgbClr val="66CC66"/>
                </a:solidFill>
                <a:latin typeface="Courier New"/>
              </a:rPr>
              <a:t>)</a:t>
            </a:r>
            <a:r>
              <a:rPr lang="ru-RU" sz="2500" b="0" i="0" u="none" strike="noStrike" cap="none">
                <a:ln>
                  <a:noFill/>
                </a:ln>
                <a:solidFill>
                  <a:srgbClr val="212529"/>
                </a:solidFill>
                <a:latin typeface="Courier New"/>
              </a:rPr>
              <a:t> </a:t>
            </a:r>
            <a:r>
              <a:rPr lang="ru-RU" sz="2500" b="0" i="0" u="none" strike="noStrike" cap="none">
                <a:ln>
                  <a:noFill/>
                </a:ln>
                <a:solidFill>
                  <a:srgbClr val="FF0000"/>
                </a:solidFill>
                <a:latin typeface="Courier New"/>
              </a:rPr>
              <a:t>"</a:t>
            </a:r>
            <a:r>
              <a:rPr lang="ru-RU" sz="2500" b="0" i="0" u="none" strike="noStrike" cap="none">
                <a:ln>
                  <a:noFill/>
                </a:ln>
                <a:solidFill>
                  <a:srgbClr val="FF0000"/>
                </a:solidFill>
                <a:latin typeface="Courier New"/>
              </a:rPr>
              <a:t>gb</a:t>
            </a:r>
            <a:r>
              <a:rPr lang="ru-RU" sz="2500" b="0" i="0" u="none" strike="noStrike" cap="none">
                <a:ln>
                  <a:noFill/>
                </a:ln>
                <a:solidFill>
                  <a:srgbClr val="FF0000"/>
                </a:solidFill>
                <a:latin typeface="Courier New"/>
              </a:rPr>
              <a:t>"</a:t>
            </a:r>
            <a:r>
              <a:rPr lang="ru-RU" sz="2500" b="0" i="0" u="none" strike="noStrike" cap="none">
                <a:ln>
                  <a:noFill/>
                </a:ln>
                <a:solidFill>
                  <a:srgbClr val="212529"/>
                </a:solidFill>
                <a:latin typeface="Courier New"/>
              </a:rPr>
              <a:t> </a:t>
            </a:r>
            <a:endParaRPr sz="2500" b="0" i="0" u="none" strike="noStrike" cap="none">
              <a:ln>
                <a:noFill/>
              </a:ln>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en-US" sz="2500">
                <a:solidFill>
                  <a:srgbClr val="212529"/>
                </a:solidFill>
                <a:latin typeface="Courier New"/>
              </a:rPr>
              <a:t>     </a:t>
            </a:r>
            <a:r>
              <a:rPr lang="ru-RU" sz="2500" b="1" i="0" u="none" strike="noStrike" cap="none">
                <a:ln>
                  <a:noFill/>
                </a:ln>
                <a:solidFill>
                  <a:srgbClr val="993333"/>
                </a:solidFill>
                <a:latin typeface="Courier New"/>
              </a:rPr>
              <a:t>ON</a:t>
            </a:r>
            <a:r>
              <a:rPr lang="ru-RU" sz="2500" b="0" i="0" u="none" strike="noStrike" cap="none">
                <a:ln>
                  <a:noFill/>
                </a:ln>
                <a:solidFill>
                  <a:srgbClr val="212529"/>
                </a:solidFill>
                <a:latin typeface="Courier New"/>
              </a:rPr>
              <a:t> </a:t>
            </a:r>
            <a:r>
              <a:rPr lang="ru-RU" sz="2500" b="0" i="0" u="none" strike="noStrike" cap="none">
                <a:ln>
                  <a:noFill/>
                </a:ln>
                <a:solidFill>
                  <a:srgbClr val="FF0000"/>
                </a:solidFill>
                <a:latin typeface="Courier New"/>
              </a:rPr>
              <a:t>"</a:t>
            </a:r>
            <a:r>
              <a:rPr lang="ru-RU" sz="2500" b="0" i="0" u="none" strike="noStrike" cap="none">
                <a:ln>
                  <a:noFill/>
                </a:ln>
                <a:solidFill>
                  <a:srgbClr val="FF0000"/>
                </a:solidFill>
                <a:latin typeface="Courier New"/>
              </a:rPr>
              <a:t>gb</a:t>
            </a:r>
            <a:r>
              <a:rPr lang="ru-RU" sz="2500" b="0" i="0" u="none" strike="noStrike" cap="none">
                <a:ln>
                  <a:noFill/>
                </a:ln>
                <a:solidFill>
                  <a:srgbClr val="FF0000"/>
                </a:solidFill>
                <a:latin typeface="Courier New"/>
              </a:rPr>
              <a:t>"</a:t>
            </a:r>
            <a:r>
              <a:rPr lang="ru-RU" sz="2500" b="0" i="0" u="none" strike="noStrike" cap="none">
                <a:ln>
                  <a:noFill/>
                </a:ln>
                <a:solidFill>
                  <a:srgbClr val="66CC66"/>
                </a:solidFill>
                <a:latin typeface="Courier New"/>
              </a:rPr>
              <a:t>.</a:t>
            </a:r>
            <a:r>
              <a:rPr lang="ru-RU" sz="2500" b="0" i="0" u="none" strike="noStrike" cap="none">
                <a:ln>
                  <a:noFill/>
                </a:ln>
                <a:solidFill>
                  <a:srgbClr val="FF0000"/>
                </a:solidFill>
                <a:latin typeface="Courier New"/>
              </a:rPr>
              <a:t>"DOCUMENT_ID"</a:t>
            </a:r>
            <a:r>
              <a:rPr lang="ru-RU" sz="2500" b="0" i="0" u="none" strike="noStrike" cap="none">
                <a:ln>
                  <a:noFill/>
                </a:ln>
                <a:solidFill>
                  <a:srgbClr val="212529"/>
                </a:solidFill>
                <a:latin typeface="Courier New"/>
              </a:rPr>
              <a:t> </a:t>
            </a:r>
            <a:r>
              <a:rPr lang="ru-RU" sz="2500" b="0" i="0" u="none" strike="noStrike" cap="none">
                <a:ln>
                  <a:noFill/>
                </a:ln>
                <a:solidFill>
                  <a:srgbClr val="66CC66"/>
                </a:solidFill>
                <a:latin typeface="Courier New"/>
              </a:rPr>
              <a:t>=</a:t>
            </a:r>
            <a:r>
              <a:rPr lang="ru-RU" sz="2500" b="0" i="0" u="none" strike="noStrike" cap="none">
                <a:ln>
                  <a:noFill/>
                </a:ln>
                <a:solidFill>
                  <a:srgbClr val="212529"/>
                </a:solidFill>
                <a:latin typeface="Courier New"/>
              </a:rPr>
              <a:t> </a:t>
            </a:r>
            <a:r>
              <a:rPr lang="ru-RU" sz="2500" b="0" i="0" u="none" strike="noStrike" cap="none">
                <a:ln>
                  <a:noFill/>
                </a:ln>
                <a:solidFill>
                  <a:srgbClr val="FF0000"/>
                </a:solidFill>
                <a:latin typeface="Courier New"/>
              </a:rPr>
              <a:t>"</a:t>
            </a:r>
            <a:r>
              <a:rPr lang="ru-RU" sz="2500" b="0" i="0" u="none" strike="noStrike" cap="none">
                <a:ln>
                  <a:noFill/>
                </a:ln>
                <a:solidFill>
                  <a:srgbClr val="FF0000"/>
                </a:solidFill>
                <a:latin typeface="Courier New"/>
              </a:rPr>
              <a:t>d"</a:t>
            </a:r>
            <a:r>
              <a:rPr lang="ru-RU" sz="2500" b="0" i="0" u="none" strike="noStrike" cap="none">
                <a:ln>
                  <a:noFill/>
                </a:ln>
                <a:solidFill>
                  <a:srgbClr val="66CC66"/>
                </a:solidFill>
                <a:latin typeface="Courier New"/>
              </a:rPr>
              <a:t>.</a:t>
            </a:r>
            <a:r>
              <a:rPr lang="ru-RU" sz="2500" b="0" i="0" u="none" strike="noStrike" cap="none">
                <a:ln>
                  <a:noFill/>
                </a:ln>
                <a:solidFill>
                  <a:srgbClr val="FF0000"/>
                </a:solidFill>
                <a:latin typeface="Courier New"/>
              </a:rPr>
              <a:t>"DOCUMENT_ID</a:t>
            </a:r>
            <a:r>
              <a:rPr lang="ru-RU" sz="2500" b="0" i="0" u="none" strike="noStrike" cap="none">
                <a:ln>
                  <a:noFill/>
                </a:ln>
                <a:solidFill>
                  <a:srgbClr val="FF0000"/>
                </a:solidFill>
                <a:latin typeface="Courier New"/>
              </a:rPr>
              <a:t>"</a:t>
            </a:r>
            <a:r>
              <a:rPr lang="ru-RU" sz="2500" b="0" i="0" u="none" strike="noStrike" cap="none">
                <a:ln>
                  <a:noFill/>
                </a:ln>
                <a:solidFill>
                  <a:srgbClr val="212529"/>
                </a:solidFill>
                <a:latin typeface="Courier New"/>
              </a:rPr>
              <a:t> </a:t>
            </a:r>
            <a:endParaRPr sz="2500" b="0" i="0" u="none" strike="noStrike" cap="none">
              <a:ln>
                <a:noFill/>
              </a:ln>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en-US" sz="2500">
                <a:solidFill>
                  <a:srgbClr val="212529"/>
                </a:solidFill>
                <a:latin typeface="Courier New"/>
              </a:rPr>
              <a:t>  </a:t>
            </a:r>
            <a:r>
              <a:rPr lang="ru-RU" sz="2500" b="1" i="0" u="none" strike="noStrike" cap="none">
                <a:ln>
                  <a:noFill/>
                </a:ln>
                <a:solidFill>
                  <a:srgbClr val="993333"/>
                </a:solidFill>
                <a:latin typeface="Courier New"/>
              </a:rPr>
              <a:t>WHERE</a:t>
            </a:r>
            <a:r>
              <a:rPr lang="ru-RU" sz="2500" b="0" i="0" u="none" strike="noStrike" cap="none">
                <a:ln>
                  <a:noFill/>
                </a:ln>
                <a:solidFill>
                  <a:srgbClr val="212529"/>
                </a:solidFill>
                <a:latin typeface="Courier New"/>
              </a:rPr>
              <a:t> </a:t>
            </a:r>
            <a:r>
              <a:rPr lang="ru-RU" sz="2500" b="0" i="0" u="none" strike="noStrike" cap="none">
                <a:ln>
                  <a:noFill/>
                </a:ln>
                <a:solidFill>
                  <a:srgbClr val="FF0000"/>
                </a:solidFill>
                <a:latin typeface="Courier New"/>
              </a:rPr>
              <a:t>"</a:t>
            </a:r>
            <a:r>
              <a:rPr lang="ru-RU" sz="2500" b="0" i="0" u="none" strike="noStrike" cap="none">
                <a:ln>
                  <a:noFill/>
                </a:ln>
                <a:solidFill>
                  <a:srgbClr val="FF0000"/>
                </a:solidFill>
                <a:latin typeface="Courier New"/>
              </a:rPr>
              <a:t>d"</a:t>
            </a:r>
            <a:r>
              <a:rPr lang="ru-RU" sz="2500" b="0" i="0" u="none" strike="noStrike" cap="none">
                <a:ln>
                  <a:noFill/>
                </a:ln>
                <a:solidFill>
                  <a:srgbClr val="66CC66"/>
                </a:solidFill>
                <a:latin typeface="Courier New"/>
              </a:rPr>
              <a:t>.</a:t>
            </a:r>
            <a:r>
              <a:rPr lang="ru-RU" sz="2500" b="0" i="0" u="none" strike="noStrike" cap="none">
                <a:ln>
                  <a:noFill/>
                </a:ln>
                <a:solidFill>
                  <a:srgbClr val="FF0000"/>
                </a:solidFill>
                <a:latin typeface="Courier New"/>
              </a:rPr>
              <a:t>"DEAL_ID</a:t>
            </a:r>
            <a:r>
              <a:rPr lang="ru-RU" sz="2500" b="0" i="0" u="none" strike="noStrike" cap="none">
                <a:ln>
                  <a:noFill/>
                </a:ln>
                <a:solidFill>
                  <a:srgbClr val="FF0000"/>
                </a:solidFill>
                <a:latin typeface="Courier New"/>
              </a:rPr>
              <a:t>"</a:t>
            </a:r>
            <a:r>
              <a:rPr lang="ru-RU" sz="2500" b="0" i="0" u="none" strike="noStrike" cap="none">
                <a:ln>
                  <a:noFill/>
                </a:ln>
                <a:solidFill>
                  <a:srgbClr val="212529"/>
                </a:solidFill>
                <a:latin typeface="Courier New"/>
              </a:rPr>
              <a:t> </a:t>
            </a:r>
            <a:r>
              <a:rPr lang="ru-RU" sz="2500" b="0" i="0" u="none" strike="noStrike" cap="none">
                <a:ln>
                  <a:noFill/>
                </a:ln>
                <a:solidFill>
                  <a:srgbClr val="66CC66"/>
                </a:solidFill>
                <a:latin typeface="Courier New"/>
              </a:rPr>
              <a:t>=</a:t>
            </a:r>
            <a:r>
              <a:rPr lang="ru-RU" sz="2500" b="0" i="0" u="none" strike="noStrike" cap="none">
                <a:ln>
                  <a:noFill/>
                </a:ln>
                <a:solidFill>
                  <a:srgbClr val="212529"/>
                </a:solidFill>
                <a:latin typeface="Courier New"/>
              </a:rPr>
              <a:t> </a:t>
            </a:r>
            <a:r>
              <a:rPr lang="ru-RU" sz="2500" b="0" i="0" u="none" strike="noStrike" cap="none">
                <a:ln>
                  <a:noFill/>
                </a:ln>
                <a:solidFill>
                  <a:srgbClr val="CC66CC"/>
                </a:solidFill>
                <a:latin typeface="Courier New"/>
              </a:rPr>
              <a:t>1259</a:t>
            </a:r>
            <a:r>
              <a:rPr lang="ru-RU" sz="2500" b="0" i="0" u="none" strike="noStrike" cap="none">
                <a:ln>
                  <a:noFill/>
                </a:ln>
                <a:solidFill>
                  <a:srgbClr val="212529"/>
                </a:solidFill>
                <a:latin typeface="Courier New"/>
              </a:rPr>
              <a:t> </a:t>
            </a:r>
            <a:endParaRPr sz="2500" b="0" i="0" u="none" strike="noStrike" cap="none">
              <a:ln>
                <a:noFill/>
              </a:ln>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en-US" sz="2500">
                <a:solidFill>
                  <a:srgbClr val="212529"/>
                </a:solidFill>
                <a:latin typeface="Courier New"/>
              </a:rPr>
              <a:t>  </a:t>
            </a:r>
            <a:r>
              <a:rPr lang="ru-RU" sz="2500" b="1" i="0" u="none" strike="noStrike" cap="none">
                <a:ln>
                  <a:noFill/>
                </a:ln>
                <a:solidFill>
                  <a:srgbClr val="993333"/>
                </a:solidFill>
                <a:latin typeface="Courier New"/>
              </a:rPr>
              <a:t>ORDER</a:t>
            </a:r>
            <a:r>
              <a:rPr lang="ru-RU" sz="2500" b="0" i="0" u="none" strike="noStrike" cap="none">
                <a:ln>
                  <a:noFill/>
                </a:ln>
                <a:solidFill>
                  <a:srgbClr val="212529"/>
                </a:solidFill>
                <a:latin typeface="Courier New"/>
              </a:rPr>
              <a:t> </a:t>
            </a:r>
            <a:r>
              <a:rPr lang="ru-RU" sz="2500" b="1" i="0" u="none" strike="noStrike" cap="none">
                <a:ln>
                  <a:noFill/>
                </a:ln>
                <a:solidFill>
                  <a:srgbClr val="993333"/>
                </a:solidFill>
                <a:latin typeface="Courier New"/>
              </a:rPr>
              <a:t>BY</a:t>
            </a:r>
            <a:r>
              <a:rPr lang="ru-RU" sz="2500" b="0" i="0" u="none" strike="noStrike" cap="none">
                <a:ln>
                  <a:noFill/>
                </a:ln>
                <a:solidFill>
                  <a:srgbClr val="212529"/>
                </a:solidFill>
                <a:latin typeface="Courier New"/>
              </a:rPr>
              <a:t> </a:t>
            </a:r>
            <a:r>
              <a:rPr lang="ru-RU" sz="2500" b="0" i="0" u="none" strike="noStrike" cap="none">
                <a:ln>
                  <a:noFill/>
                </a:ln>
                <a:solidFill>
                  <a:srgbClr val="FF0000"/>
                </a:solidFill>
                <a:latin typeface="Courier New"/>
              </a:rPr>
              <a:t>"</a:t>
            </a:r>
            <a:r>
              <a:rPr lang="ru-RU" sz="2500" b="0" i="0" u="none" strike="noStrike" cap="none">
                <a:ln>
                  <a:noFill/>
                </a:ln>
                <a:solidFill>
                  <a:srgbClr val="FF0000"/>
                </a:solidFill>
                <a:latin typeface="Courier New"/>
              </a:rPr>
              <a:t>d"</a:t>
            </a:r>
            <a:r>
              <a:rPr lang="ru-RU" sz="2500" b="0" i="0" u="none" strike="noStrike" cap="none">
                <a:ln>
                  <a:noFill/>
                </a:ln>
                <a:solidFill>
                  <a:srgbClr val="66CC66"/>
                </a:solidFill>
                <a:latin typeface="Courier New"/>
              </a:rPr>
              <a:t>.</a:t>
            </a:r>
            <a:r>
              <a:rPr lang="ru-RU" sz="2500" b="0" i="0" u="none" strike="noStrike" cap="none">
                <a:ln>
                  <a:noFill/>
                </a:ln>
                <a:solidFill>
                  <a:srgbClr val="FF0000"/>
                </a:solidFill>
                <a:latin typeface="Courier New"/>
              </a:rPr>
              <a:t>"DATE_BEG</a:t>
            </a:r>
            <a:r>
              <a:rPr lang="ru-RU" sz="2500" b="0" i="0" u="none" strike="noStrike" cap="none">
                <a:ln>
                  <a:noFill/>
                </a:ln>
                <a:solidFill>
                  <a:srgbClr val="FF0000"/>
                </a:solidFill>
                <a:latin typeface="Courier New"/>
              </a:rPr>
              <a:t>"</a:t>
            </a:r>
            <a:r>
              <a:rPr lang="ru-RU" sz="1350" b="0" i="0" u="none" strike="noStrike" cap="none">
                <a:ln>
                  <a:noFill/>
                </a:ln>
                <a:solidFill>
                  <a:schemeClr val="tx1"/>
                </a:solidFill>
              </a:rPr>
              <a:t> </a:t>
            </a:r>
            <a:endParaRPr lang="ru-RU" sz="1350" b="0" i="0" u="none" strike="noStrike" cap="none">
              <a:ln>
                <a:noFill/>
              </a:ln>
              <a:solidFill>
                <a:schemeClr val="tx1"/>
              </a:solidFill>
              <a:latin typeface="Aria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58" name="Lorem ipsum dolor sit amet, consectetuer adipiscing elit, sed diam nonummy nibh euismod tincidunt ut laoreet dolore magna aliquam erat volutpat. Ut wisi enim ad minim veniam, quis nostrud exerci tation ullamcorper suscipit lobortis nisl ut aliquip ex ea "/>
          <p:cNvSpPr txBox="1"/>
          <p:nvPr/>
        </p:nvSpPr>
        <p:spPr bwMode="auto">
          <a:xfrm flipH="0" flipV="0">
            <a:off x="1661851" y="4098700"/>
            <a:ext cx="13855880" cy="7035835"/>
          </a:xfrm>
          <a:prstGeom prst="rect">
            <a:avLst/>
          </a:prstGeom>
          <a:ln w="12700">
            <a:miter lim="400000"/>
          </a:ln>
        </p:spPr>
        <p:txBody>
          <a:bodyPr lIns="50799" tIns="50799" rIns="50799" bIns="50799" anchor="ctr">
            <a:spAutoFit/>
          </a:bodyPr>
          <a:lstStyle>
            <a:lvl1pPr algn="l">
              <a:defRPr sz="2000">
                <a:solidFill>
                  <a:srgbClr val="000000"/>
                </a:solidFill>
              </a:defRPr>
            </a:lvl1pPr>
          </a:lstStyle>
          <a:p>
            <a:pPr marL="305908" indent="-305908">
              <a:lnSpc>
                <a:spcPct val="150000"/>
              </a:lnSpc>
              <a:buClrTx/>
              <a:buSzTx/>
              <a:buFontTx/>
              <a:buAutoNum type="arabicPeriod"/>
              <a:defRPr/>
            </a:pPr>
            <a:r>
              <a:rPr lang="ru-RU" sz="3500"/>
              <a:t>Особенности типов данных</a:t>
            </a:r>
            <a:r>
              <a:rPr lang="en-US" sz="3500"/>
              <a:t>.</a:t>
            </a:r>
            <a:endParaRPr lang="ru-RU" sz="3500"/>
          </a:p>
          <a:p>
            <a:pPr marL="305908" indent="-305908">
              <a:lnSpc>
                <a:spcPct val="150000"/>
              </a:lnSpc>
              <a:buClrTx/>
              <a:buSzTx/>
              <a:buFontTx/>
              <a:buAutoNum type="arabicPeriod"/>
              <a:defRPr/>
            </a:pPr>
            <a:r>
              <a:rPr lang="ru-RU" sz="3500"/>
              <a:t>Секционирование</a:t>
            </a:r>
            <a:r>
              <a:rPr lang="en-US" sz="3500"/>
              <a:t>.</a:t>
            </a:r>
            <a:endParaRPr lang="ru-RU" sz="3500"/>
          </a:p>
          <a:p>
            <a:pPr marL="305908" indent="-305908">
              <a:lnSpc>
                <a:spcPct val="150000"/>
              </a:lnSpc>
              <a:buClrTx/>
              <a:buSzTx/>
              <a:buFontTx/>
              <a:buAutoNum type="arabicPeriod"/>
              <a:defRPr/>
            </a:pPr>
            <a:r>
              <a:rPr lang="ru-RU" sz="3500"/>
              <a:t>Временные таблицы в СУБД </a:t>
            </a:r>
            <a:r>
              <a:rPr lang="en-US" sz="3500"/>
              <a:t>PostgreSQL</a:t>
            </a:r>
            <a:r>
              <a:rPr lang="en-US" sz="3500"/>
              <a:t>.</a:t>
            </a:r>
            <a:endParaRPr lang="en-US" sz="3500"/>
          </a:p>
          <a:p>
            <a:pPr marL="305908" indent="-305908">
              <a:lnSpc>
                <a:spcPct val="150000"/>
              </a:lnSpc>
              <a:buClrTx/>
              <a:buSzTx/>
              <a:buFontTx/>
              <a:buAutoNum type="arabicPeriod"/>
              <a:defRPr/>
            </a:pPr>
            <a:r>
              <a:rPr lang="ru-RU" sz="3500"/>
              <a:t>Выбор средств конвертации данных.</a:t>
            </a:r>
            <a:endParaRPr lang="ru-RU" sz="3500"/>
          </a:p>
          <a:p>
            <a:pPr marL="305908" indent="-305908">
              <a:lnSpc>
                <a:spcPct val="150000"/>
              </a:lnSpc>
              <a:buClrTx/>
              <a:buSzTx/>
              <a:buFontTx/>
              <a:buAutoNum type="arabicPeriod"/>
              <a:defRPr/>
            </a:pPr>
            <a:r>
              <a:rPr lang="ru-RU" sz="3500"/>
              <a:t>Подходы к уменьшению времени простоя.</a:t>
            </a:r>
            <a:endParaRPr lang="ru-RU" sz="3500"/>
          </a:p>
          <a:p>
            <a:pPr marL="305908" indent="-305908">
              <a:lnSpc>
                <a:spcPct val="150000"/>
              </a:lnSpc>
              <a:buClrTx/>
              <a:buSzTx/>
              <a:buFontTx/>
              <a:buAutoNum type="arabicPeriod"/>
              <a:defRPr/>
            </a:pPr>
            <a:r>
              <a:rPr lang="ru-RU" sz="3500"/>
              <a:t>Конвертация хранимого кода.</a:t>
            </a:r>
            <a:endParaRPr lang="ru-RU" sz="3500"/>
          </a:p>
          <a:p>
            <a:pPr marL="305908" indent="-305908">
              <a:lnSpc>
                <a:spcPct val="150000"/>
              </a:lnSpc>
              <a:buClrTx/>
              <a:buSzTx/>
              <a:buFontTx/>
              <a:buAutoNum type="arabicPeriod"/>
              <a:defRPr/>
            </a:pPr>
            <a:endParaRPr lang="ru-RU" sz="3500"/>
          </a:p>
          <a:p>
            <a:pPr marL="305908" indent="-305908">
              <a:lnSpc>
                <a:spcPct val="150000"/>
              </a:lnSpc>
              <a:buClrTx/>
              <a:buSzTx/>
              <a:buFontTx/>
              <a:buAutoNum type="arabicPeriod"/>
              <a:defRPr/>
            </a:pPr>
            <a:endParaRPr lang="ru-RU" sz="3500"/>
          </a:p>
          <a:p>
            <a:pPr marL="305908" indent="-305908">
              <a:buClrTx/>
              <a:buSzTx/>
              <a:buFontTx/>
              <a:buAutoNum type="arabicPeriod"/>
              <a:defRPr/>
            </a:pPr>
            <a:endParaRPr lang="ru-RU" sz="3500"/>
          </a:p>
        </p:txBody>
      </p:sp>
      <p:sp>
        <p:nvSpPr>
          <p:cNvPr id="160" name="Образец заголовка"/>
          <p:cNvSpPr txBox="1"/>
          <p:nvPr/>
        </p:nvSpPr>
        <p:spPr bwMode="auto">
          <a:xfrm>
            <a:off x="1661851" y="2931581"/>
            <a:ext cx="12799631" cy="787435"/>
          </a:xfrm>
          <a:prstGeom prst="rect">
            <a:avLst/>
          </a:prstGeom>
          <a:ln w="12700">
            <a:miter lim="400000"/>
          </a:ln>
        </p:spPr>
        <p:txBody>
          <a:bodyPr lIns="50800" tIns="50800" rIns="50800" bIns="50800"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a:solidFill>
                  <a:srgbClr val="FF9900"/>
                </a:solidFill>
              </a:rPr>
              <a:t>П</a:t>
            </a:r>
            <a:r>
              <a:rPr lang="ru-RU" sz="5000" b="0" i="0" u="none" strike="noStrike" cap="none" spc="0">
                <a:ln>
                  <a:noFill/>
                </a:ln>
                <a:solidFill>
                  <a:srgbClr val="FF9900"/>
                </a:solidFill>
                <a:latin typeface="Helvetica Neue"/>
                <a:ea typeface="Helvetica Neue"/>
                <a:cs typeface="Helvetica Neue"/>
              </a:rPr>
              <a:t>лан доклада</a:t>
            </a:r>
            <a:endParaRPr sz="4000">
              <a:solidFill>
                <a:srgbClr val="FF9900"/>
              </a:solidFill>
            </a:endParaRPr>
          </a:p>
        </p:txBody>
      </p:sp>
      <p:sp>
        <p:nvSpPr>
          <p:cNvPr id="161" name="PGMeetup.NN"/>
          <p:cNvSpPr txBox="1"/>
          <p:nvPr/>
        </p:nvSpPr>
        <p:spPr bwMode="auto">
          <a:xfrm>
            <a:off x="1661852" y="1306609"/>
            <a:ext cx="5645776" cy="918200"/>
          </a:xfrm>
          <a:prstGeom prst="rect">
            <a:avLst/>
          </a:prstGeom>
          <a:ln w="12700">
            <a:miter lim="400000"/>
          </a:ln>
        </p:spPr>
        <p:txBody>
          <a:bodyPr wrap="none" lIns="50800" tIns="50800" rIns="50800" bIns="50800" anchor="ctr">
            <a:spAutoFit/>
          </a:bodyPr>
          <a:lstStyle>
            <a:lvl1pPr>
              <a:defRPr sz="5300">
                <a:solidFill>
                  <a:srgbClr val="000000"/>
                </a:solidFill>
                <a:latin typeface="Epilogue Bold"/>
                <a:ea typeface="Epilogue Bold"/>
                <a:cs typeface="Epilogue Bold"/>
              </a:defRPr>
            </a:lvl1pPr>
          </a:lstStyle>
          <a:p>
            <a:pPr>
              <a:defRPr/>
            </a:pPr>
            <a:r>
              <a:rPr/>
              <a:t>PG</a:t>
            </a:r>
            <a:r>
              <a:rPr lang="en-US"/>
              <a:t>Meetup</a:t>
            </a:r>
            <a:r>
              <a:rPr/>
              <a:t>.</a:t>
            </a:r>
            <a:r>
              <a:rPr lang="ru-RU"/>
              <a:t>Барнаул</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62388066" name="PGMeetup.NN"/>
          <p:cNvSpPr txBox="1"/>
          <p:nvPr/>
        </p:nvSpPr>
        <p:spPr bwMode="auto">
          <a:xfrm>
            <a:off x="1661851" y="1306608"/>
            <a:ext cx="5645774" cy="918199"/>
          </a:xfrm>
          <a:prstGeom prst="rect">
            <a:avLst/>
          </a:prstGeom>
          <a:ln w="12700">
            <a:miter lim="400000"/>
          </a:ln>
        </p:spPr>
        <p:txBody>
          <a:bodyPr wrap="none" lIns="50799" tIns="50799" rIns="50799" bIns="50799" anchor="ctr">
            <a:spAutoFit/>
          </a:bodyPr>
          <a:lstStyle>
            <a:lvl1pPr>
              <a:defRPr sz="5300">
                <a:solidFill>
                  <a:srgbClr val="000000"/>
                </a:solidFill>
                <a:latin typeface="Epilogue Bold"/>
                <a:ea typeface="Epilogue Bold"/>
                <a:cs typeface="Epilogue Bold"/>
              </a:defRPr>
            </a:lvl1pPr>
          </a:lstStyle>
          <a:p>
            <a:pPr>
              <a:defRPr/>
            </a:pPr>
            <a:r>
              <a:rPr/>
              <a:t>PG</a:t>
            </a:r>
            <a:r>
              <a:rPr lang="en-US"/>
              <a:t>Meetup</a:t>
            </a:r>
            <a:r>
              <a:rPr/>
              <a:t>.</a:t>
            </a:r>
            <a:r>
              <a:rPr lang="ru-RU"/>
              <a:t>Барнаул</a:t>
            </a:r>
            <a:endParaRPr/>
          </a:p>
        </p:txBody>
      </p:sp>
      <p:sp>
        <p:nvSpPr>
          <p:cNvPr id="1707618910" name="Образец заголовка"/>
          <p:cNvSpPr txBox="1"/>
          <p:nvPr/>
        </p:nvSpPr>
        <p:spPr bwMode="auto">
          <a:xfrm>
            <a:off x="1661851" y="4036273"/>
            <a:ext cx="12818638" cy="14732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chemeClr val="bg1">
                    <a:lumMod val="50000"/>
                  </a:schemeClr>
                </a:solidFill>
                <a:latin typeface="Helvetica Neue"/>
                <a:ea typeface="Helvetica Neue"/>
                <a:cs typeface="Helvetica Neue"/>
              </a:rPr>
              <a:t>План выполнения запроса с конструкцией </a:t>
            </a:r>
            <a:r>
              <a:rPr lang="en-US" sz="5000" b="0" i="0" u="none" strike="noStrike" cap="none" spc="0">
                <a:ln>
                  <a:noFill/>
                </a:ln>
                <a:solidFill>
                  <a:schemeClr val="bg1">
                    <a:lumMod val="50000"/>
                  </a:schemeClr>
                </a:solidFill>
                <a:latin typeface="Helvetica Neue"/>
                <a:ea typeface="Helvetica Neue"/>
                <a:cs typeface="Helvetica Neue"/>
              </a:rPr>
              <a:t>GROUP BY</a:t>
            </a:r>
            <a:endParaRPr sz="4000">
              <a:solidFill>
                <a:srgbClr val="FF9900"/>
              </a:solidFill>
            </a:endParaRPr>
          </a:p>
        </p:txBody>
      </p:sp>
      <p:sp>
        <p:nvSpPr>
          <p:cNvPr id="564156806" name="Образец заголовка"/>
          <p:cNvSpPr txBox="1"/>
          <p:nvPr/>
        </p:nvSpPr>
        <p:spPr bwMode="auto">
          <a:xfrm>
            <a:off x="1661851" y="2934820"/>
            <a:ext cx="12806110"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rgbClr val="FF9900"/>
                </a:solidFill>
                <a:latin typeface="Helvetica Neue"/>
                <a:ea typeface="Helvetica Neue"/>
                <a:cs typeface="Helvetica Neue"/>
              </a:rPr>
              <a:t>Конвертация хранимого кода </a:t>
            </a:r>
            <a:endParaRPr sz="4000">
              <a:solidFill>
                <a:srgbClr val="FF9900"/>
              </a:solidFill>
            </a:endParaRPr>
          </a:p>
        </p:txBody>
      </p:sp>
      <p:sp>
        <p:nvSpPr>
          <p:cNvPr id="1540614005" name="Rectangle 1"/>
          <p:cNvSpPr>
            <a:spLocks noChangeArrowheads="1" noGrp="1"/>
          </p:cNvSpPr>
          <p:nvPr/>
        </p:nvSpPr>
        <p:spPr bwMode="auto">
          <a:xfrm flipH="0" flipV="0">
            <a:off x="1661851" y="5781008"/>
            <a:ext cx="14588912" cy="7360956"/>
          </a:xfrm>
          <a:prstGeom prst="rect">
            <a:avLst/>
          </a:prstGeom>
          <a:solidFill>
            <a:schemeClr val="tx1"/>
          </a:solidFill>
          <a:ln>
            <a:noFill/>
          </a:ln>
          <a:effectLst/>
        </p:spPr>
        <p:txBody>
          <a:bodyPr vert="horz" wrap="square" lIns="91440" tIns="0" rIns="91440" bIns="45720" numCol="1" anchor="ctr" anchorCtr="0" compatLnSpc="1">
            <a:prstTxWarp prst="textNoShape"/>
            <a:spAutoFit/>
          </a:bodyPr>
          <a:lstStyle>
            <a:lvl1pPr marL="609599" marR="0" indent="-609599" algn="l" defTabSz="2438337">
              <a:lnSpc>
                <a:spcPct val="90000"/>
              </a:lnSpc>
              <a:spcBef>
                <a:spcPts val="4499"/>
              </a:spcBef>
              <a:spcAft>
                <a:spcPts val="0"/>
              </a:spcAft>
              <a:buClrTx/>
              <a:buSzPct val="123000"/>
              <a:buFontTx/>
              <a:buChar char="•"/>
              <a:defRPr sz="4800" b="0" i="0" u="none" strike="noStrike" cap="none" spc="0">
                <a:solidFill>
                  <a:srgbClr val="000000"/>
                </a:solidFill>
                <a:latin typeface="+mn-lt"/>
                <a:ea typeface="+mn-ea"/>
                <a:cs typeface="+mn-cs"/>
              </a:defRPr>
            </a:lvl1pPr>
            <a:lvl2pPr marL="1219199" marR="0" indent="-609599" algn="l" defTabSz="2438337">
              <a:lnSpc>
                <a:spcPct val="90000"/>
              </a:lnSpc>
              <a:spcBef>
                <a:spcPts val="4499"/>
              </a:spcBef>
              <a:spcAft>
                <a:spcPts val="0"/>
              </a:spcAft>
              <a:buClrTx/>
              <a:buSzPct val="123000"/>
              <a:buFontTx/>
              <a:buChar char="•"/>
              <a:defRPr sz="4800" b="0" i="0" u="none" strike="noStrike" cap="none" spc="0">
                <a:solidFill>
                  <a:srgbClr val="000000"/>
                </a:solidFill>
                <a:latin typeface="+mn-lt"/>
                <a:ea typeface="+mn-ea"/>
                <a:cs typeface="+mn-cs"/>
              </a:defRPr>
            </a:lvl2pPr>
            <a:lvl3pPr marL="1828800" marR="0" indent="-609599" algn="l" defTabSz="2438337">
              <a:lnSpc>
                <a:spcPct val="90000"/>
              </a:lnSpc>
              <a:spcBef>
                <a:spcPts val="4499"/>
              </a:spcBef>
              <a:spcAft>
                <a:spcPts val="0"/>
              </a:spcAft>
              <a:buClrTx/>
              <a:buSzPct val="123000"/>
              <a:buFontTx/>
              <a:buChar char="•"/>
              <a:defRPr sz="4800" b="0" i="0" u="none" strike="noStrike" cap="none" spc="0">
                <a:solidFill>
                  <a:srgbClr val="000000"/>
                </a:solidFill>
                <a:latin typeface="+mn-lt"/>
                <a:ea typeface="+mn-ea"/>
                <a:cs typeface="+mn-cs"/>
              </a:defRPr>
            </a:lvl3pPr>
            <a:lvl4pPr marL="2438399" marR="0" indent="-609599" algn="l" defTabSz="2438337">
              <a:lnSpc>
                <a:spcPct val="90000"/>
              </a:lnSpc>
              <a:spcBef>
                <a:spcPts val="4499"/>
              </a:spcBef>
              <a:spcAft>
                <a:spcPts val="0"/>
              </a:spcAft>
              <a:buClrTx/>
              <a:buSzPct val="123000"/>
              <a:buFontTx/>
              <a:buChar char="•"/>
              <a:defRPr sz="4800" b="0" i="0" u="none" strike="noStrike" cap="none" spc="0">
                <a:solidFill>
                  <a:srgbClr val="000000"/>
                </a:solidFill>
                <a:latin typeface="+mn-lt"/>
                <a:ea typeface="+mn-ea"/>
                <a:cs typeface="+mn-cs"/>
              </a:defRPr>
            </a:lvl4pPr>
            <a:lvl5pPr marL="3047999" marR="0" indent="-609599" algn="l" defTabSz="2438337">
              <a:lnSpc>
                <a:spcPct val="90000"/>
              </a:lnSpc>
              <a:spcBef>
                <a:spcPts val="4499"/>
              </a:spcBef>
              <a:spcAft>
                <a:spcPts val="0"/>
              </a:spcAft>
              <a:buClrTx/>
              <a:buSzPct val="123000"/>
              <a:buFontTx/>
              <a:buChar char="•"/>
              <a:defRPr sz="4800" b="0" i="0" u="none" strike="noStrike" cap="none" spc="0">
                <a:solidFill>
                  <a:srgbClr val="000000"/>
                </a:solidFill>
                <a:latin typeface="+mn-lt"/>
                <a:ea typeface="+mn-ea"/>
                <a:cs typeface="+mn-cs"/>
              </a:defRPr>
            </a:lvl5pPr>
            <a:lvl6pPr marL="3657600" marR="0" indent="-609599" algn="l" defTabSz="2438337">
              <a:lnSpc>
                <a:spcPct val="90000"/>
              </a:lnSpc>
              <a:spcBef>
                <a:spcPts val="4499"/>
              </a:spcBef>
              <a:spcAft>
                <a:spcPts val="0"/>
              </a:spcAft>
              <a:buClrTx/>
              <a:buSzPct val="123000"/>
              <a:buFontTx/>
              <a:buChar char="•"/>
              <a:defRPr sz="4800" b="0" i="0" u="none" strike="noStrike" cap="none" spc="0">
                <a:solidFill>
                  <a:srgbClr val="000000"/>
                </a:solidFill>
                <a:latin typeface="+mn-lt"/>
                <a:ea typeface="+mn-ea"/>
                <a:cs typeface="+mn-cs"/>
              </a:defRPr>
            </a:lvl6pPr>
            <a:lvl7pPr marL="4267199" marR="0" indent="-609599" algn="l" defTabSz="2438337">
              <a:lnSpc>
                <a:spcPct val="90000"/>
              </a:lnSpc>
              <a:spcBef>
                <a:spcPts val="4499"/>
              </a:spcBef>
              <a:spcAft>
                <a:spcPts val="0"/>
              </a:spcAft>
              <a:buClrTx/>
              <a:buSzPct val="123000"/>
              <a:buFontTx/>
              <a:buChar char="•"/>
              <a:defRPr sz="4800" b="0" i="0" u="none" strike="noStrike" cap="none" spc="0">
                <a:solidFill>
                  <a:srgbClr val="000000"/>
                </a:solidFill>
                <a:latin typeface="+mn-lt"/>
                <a:ea typeface="+mn-ea"/>
                <a:cs typeface="+mn-cs"/>
              </a:defRPr>
            </a:lvl7pPr>
            <a:lvl8pPr marL="4876799" marR="0" indent="-609599" algn="l" defTabSz="2438337">
              <a:lnSpc>
                <a:spcPct val="90000"/>
              </a:lnSpc>
              <a:spcBef>
                <a:spcPts val="4499"/>
              </a:spcBef>
              <a:spcAft>
                <a:spcPts val="0"/>
              </a:spcAft>
              <a:buClrTx/>
              <a:buSzPct val="123000"/>
              <a:buFontTx/>
              <a:buChar char="•"/>
              <a:defRPr sz="4800" b="0" i="0" u="none" strike="noStrike" cap="none" spc="0">
                <a:solidFill>
                  <a:srgbClr val="000000"/>
                </a:solidFill>
                <a:latin typeface="+mn-lt"/>
                <a:ea typeface="+mn-ea"/>
                <a:cs typeface="+mn-cs"/>
              </a:defRPr>
            </a:lvl8pPr>
            <a:lvl9pPr marL="5486400" marR="0" indent="-609599" algn="l" defTabSz="2438337">
              <a:lnSpc>
                <a:spcPct val="90000"/>
              </a:lnSpc>
              <a:spcBef>
                <a:spcPts val="4499"/>
              </a:spcBef>
              <a:spcAft>
                <a:spcPts val="0"/>
              </a:spcAft>
              <a:buClrTx/>
              <a:buSzPct val="123000"/>
              <a:buFontTx/>
              <a:buChar char="•"/>
              <a:defRPr sz="4800" b="0" i="0" u="none" strike="noStrike" cap="none" spc="0">
                <a:solidFill>
                  <a:srgbClr val="000000"/>
                </a:solidFill>
                <a:latin typeface="+mn-lt"/>
                <a:ea typeface="+mn-ea"/>
                <a:cs typeface="+mn-cs"/>
              </a:defRPr>
            </a:lvl9pPr>
          </a:lstStyle>
          <a:p>
            <a:pPr marL="0" marR="0" lvl="0" indent="0" algn="l" defTabSz="914400">
              <a:lnSpc>
                <a:spcPct val="100000"/>
              </a:lnSpc>
              <a:spcBef>
                <a:spcPts val="0"/>
              </a:spcBef>
              <a:spcAft>
                <a:spcPts val="0"/>
              </a:spcAft>
              <a:buClrTx/>
              <a:buSzTx/>
              <a:buFontTx/>
              <a:buNone/>
              <a:defRPr/>
            </a:pPr>
            <a:r>
              <a:rPr lang="ru-RU" sz="2000" b="0" i="0" u="none" strike="noStrike" cap="none">
                <a:ln>
                  <a:noFill/>
                </a:ln>
                <a:solidFill>
                  <a:schemeClr val="bg1"/>
                </a:solidFill>
                <a:latin typeface="Courier New"/>
              </a:rPr>
              <a:t>Sort</a:t>
            </a:r>
            <a:r>
              <a:rPr lang="ru-RU" sz="2000" b="0" i="0" u="none" strike="noStrike" cap="none">
                <a:ln>
                  <a:noFill/>
                </a:ln>
                <a:solidFill>
                  <a:schemeClr val="bg1"/>
                </a:solidFill>
                <a:latin typeface="Courier New"/>
              </a:rPr>
              <a:t> (</a:t>
            </a:r>
            <a:r>
              <a:rPr lang="ru-RU" sz="2000" b="1" i="0" u="none" strike="noStrike" cap="none">
                <a:ln>
                  <a:noFill/>
                </a:ln>
                <a:solidFill>
                  <a:schemeClr val="bg1"/>
                </a:solidFill>
                <a:latin typeface="Courier New"/>
              </a:rPr>
              <a:t>COST</a:t>
            </a:r>
            <a:r>
              <a:rPr lang="ru-RU" sz="2000" b="0" i="0" u="none" strike="noStrike" cap="none">
                <a:ln>
                  <a:noFill/>
                </a:ln>
                <a:solidFill>
                  <a:schemeClr val="bg1"/>
                </a:solidFill>
                <a:latin typeface="Courier New"/>
              </a:rPr>
              <a:t>=3434984.74..3434985.16 </a:t>
            </a:r>
            <a:r>
              <a:rPr lang="ru-RU" sz="2000" b="1" i="0" u="none" strike="noStrike" cap="none">
                <a:ln>
                  <a:noFill/>
                </a:ln>
                <a:solidFill>
                  <a:schemeClr val="bg1"/>
                </a:solidFill>
                <a:latin typeface="Courier New"/>
              </a:rPr>
              <a:t>ROWS</a:t>
            </a:r>
            <a:r>
              <a:rPr lang="ru-RU" sz="2000" b="0" i="0" u="none" strike="noStrike" cap="none">
                <a:ln>
                  <a:noFill/>
                </a:ln>
                <a:solidFill>
                  <a:schemeClr val="bg1"/>
                </a:solidFill>
                <a:latin typeface="Courier New"/>
              </a:rPr>
              <a:t>=</a:t>
            </a:r>
            <a:r>
              <a:rPr lang="ru-RU" sz="2000" b="0" i="0" u="none" strike="noStrike" cap="none">
                <a:ln>
                  <a:noFill/>
                </a:ln>
                <a:solidFill>
                  <a:srgbClr val="FF0000"/>
                </a:solidFill>
                <a:latin typeface="Courier New"/>
              </a:rPr>
              <a:t>169</a:t>
            </a:r>
            <a:r>
              <a:rPr lang="ru-RU" sz="2000" b="0" i="0" u="none" strike="noStrike" cap="none">
                <a:ln>
                  <a:noFill/>
                </a:ln>
                <a:solidFill>
                  <a:schemeClr val="bg1"/>
                </a:solidFill>
                <a:latin typeface="Courier New"/>
              </a:rPr>
              <a:t> </a:t>
            </a:r>
            <a:r>
              <a:rPr lang="ru-RU" sz="2000" b="0" i="0" u="none" strike="noStrike" cap="none">
                <a:ln>
                  <a:noFill/>
                </a:ln>
                <a:solidFill>
                  <a:schemeClr val="bg1"/>
                </a:solidFill>
                <a:latin typeface="Courier New"/>
              </a:rPr>
              <a:t>width</a:t>
            </a:r>
            <a:r>
              <a:rPr lang="ru-RU" sz="2000" b="0" i="0" u="none" strike="noStrike" cap="none">
                <a:ln>
                  <a:noFill/>
                </a:ln>
                <a:solidFill>
                  <a:schemeClr val="bg1"/>
                </a:solidFill>
                <a:latin typeface="Courier New"/>
              </a:rPr>
              <a:t>=32) (</a:t>
            </a:r>
            <a:r>
              <a:rPr lang="ru-RU" sz="2000" b="0" i="0" u="none" strike="noStrike" cap="none">
                <a:ln>
                  <a:noFill/>
                </a:ln>
                <a:solidFill>
                  <a:schemeClr val="bg1"/>
                </a:solidFill>
                <a:latin typeface="Courier New"/>
              </a:rPr>
              <a:t>actual</a:t>
            </a:r>
            <a:r>
              <a:rPr lang="ru-RU" sz="2000" b="0" i="0" u="none" strike="noStrike" cap="none">
                <a:ln>
                  <a:noFill/>
                </a:ln>
                <a:solidFill>
                  <a:schemeClr val="bg1"/>
                </a:solidFill>
                <a:latin typeface="Courier New"/>
              </a:rPr>
              <a:t> </a:t>
            </a:r>
            <a:r>
              <a:rPr lang="ru-RU" sz="2000" b="1" i="0" u="none" strike="noStrike" cap="none">
                <a:ln>
                  <a:noFill/>
                </a:ln>
                <a:solidFill>
                  <a:schemeClr val="bg1"/>
                </a:solidFill>
                <a:latin typeface="Courier New"/>
              </a:rPr>
              <a:t>TIME</a:t>
            </a:r>
            <a:r>
              <a:rPr lang="ru-RU" sz="2000" b="0" i="0" u="none" strike="noStrike" cap="none">
                <a:ln>
                  <a:noFill/>
                </a:ln>
                <a:solidFill>
                  <a:schemeClr val="bg1"/>
                </a:solidFill>
                <a:latin typeface="Courier New"/>
              </a:rPr>
              <a:t>=92706.912..92706.923 </a:t>
            </a:r>
            <a:r>
              <a:rPr lang="ru-RU" sz="2000" b="1" i="0" u="none" strike="noStrike" cap="none">
                <a:ln>
                  <a:noFill/>
                </a:ln>
                <a:solidFill>
                  <a:schemeClr val="bg1"/>
                </a:solidFill>
                <a:latin typeface="Courier New"/>
              </a:rPr>
              <a:t>ROWS</a:t>
            </a:r>
            <a:r>
              <a:rPr lang="ru-RU" sz="2000" b="0" i="0" u="none" strike="noStrike" cap="none">
                <a:ln>
                  <a:noFill/>
                </a:ln>
                <a:solidFill>
                  <a:schemeClr val="bg1"/>
                </a:solidFill>
                <a:latin typeface="Courier New"/>
              </a:rPr>
              <a:t>=</a:t>
            </a:r>
            <a:r>
              <a:rPr lang="ru-RU" sz="2000" b="0" i="0" u="none" strike="noStrike" cap="none">
                <a:ln>
                  <a:noFill/>
                </a:ln>
                <a:solidFill>
                  <a:srgbClr val="FF0000"/>
                </a:solidFill>
                <a:latin typeface="Courier New"/>
              </a:rPr>
              <a:t>137</a:t>
            </a:r>
            <a:r>
              <a:rPr lang="ru-RU" sz="2000" b="0" i="0" u="none" strike="noStrike" cap="none">
                <a:ln>
                  <a:noFill/>
                </a:ln>
                <a:solidFill>
                  <a:schemeClr val="bg1"/>
                </a:solidFill>
                <a:latin typeface="Courier New"/>
              </a:rPr>
              <a:t> </a:t>
            </a:r>
            <a:r>
              <a:rPr lang="ru-RU" sz="2000" b="0" i="0" u="none" strike="noStrike" cap="none">
                <a:ln>
                  <a:noFill/>
                </a:ln>
                <a:solidFill>
                  <a:schemeClr val="bg1"/>
                </a:solidFill>
                <a:latin typeface="Courier New"/>
              </a:rPr>
              <a:t>loops</a:t>
            </a:r>
            <a:r>
              <a:rPr lang="ru-RU" sz="2000" b="0" i="0" u="none" strike="noStrike" cap="none">
                <a:ln>
                  <a:noFill/>
                </a:ln>
                <a:solidFill>
                  <a:schemeClr val="bg1"/>
                </a:solidFill>
                <a:latin typeface="Courier New"/>
              </a:rPr>
              <a:t>=1) </a:t>
            </a:r>
            <a:endParaRPr sz="2000"/>
          </a:p>
          <a:p>
            <a:pPr marL="0" marR="0" lvl="0" indent="0" algn="l" defTabSz="914400">
              <a:lnSpc>
                <a:spcPct val="100000"/>
              </a:lnSpc>
              <a:spcBef>
                <a:spcPts val="0"/>
              </a:spcBef>
              <a:spcAft>
                <a:spcPts val="0"/>
              </a:spcAft>
              <a:buClrTx/>
              <a:buSzTx/>
              <a:buFontTx/>
              <a:buNone/>
              <a:defRPr/>
            </a:pPr>
            <a:r>
              <a:rPr lang="ru-RU" sz="2000" b="0" i="0" u="none" strike="noStrike" cap="none">
                <a:ln>
                  <a:noFill/>
                </a:ln>
                <a:solidFill>
                  <a:schemeClr val="bg1"/>
                </a:solidFill>
                <a:latin typeface="Courier New"/>
              </a:rPr>
              <a:t>Sort</a:t>
            </a:r>
            <a:r>
              <a:rPr lang="ru-RU" sz="2000" b="0" i="0" u="none" strike="noStrike" cap="none">
                <a:ln>
                  <a:noFill/>
                </a:ln>
                <a:solidFill>
                  <a:schemeClr val="bg1"/>
                </a:solidFill>
                <a:latin typeface="Courier New"/>
              </a:rPr>
              <a:t> </a:t>
            </a:r>
            <a:r>
              <a:rPr lang="ru-RU" sz="2000" b="1" i="0" u="none" strike="noStrike" cap="none">
                <a:ln>
                  <a:noFill/>
                </a:ln>
                <a:solidFill>
                  <a:schemeClr val="bg1"/>
                </a:solidFill>
                <a:latin typeface="Courier New"/>
              </a:rPr>
              <a:t>KEY</a:t>
            </a:r>
            <a:r>
              <a:rPr lang="ru-RU" sz="2000" b="0" i="0" u="none" strike="noStrike" cap="none">
                <a:ln>
                  <a:noFill/>
                </a:ln>
                <a:solidFill>
                  <a:schemeClr val="bg1"/>
                </a:solidFill>
                <a:latin typeface="Courier New"/>
              </a:rPr>
              <a:t>: ""Extent1"".""DATE_BEG""" </a:t>
            </a:r>
            <a:endParaRPr sz="2000"/>
          </a:p>
          <a:p>
            <a:pPr marL="0" marR="0" lvl="0" indent="0" algn="l" defTabSz="914400">
              <a:lnSpc>
                <a:spcPct val="100000"/>
              </a:lnSpc>
              <a:spcBef>
                <a:spcPts val="0"/>
              </a:spcBef>
              <a:spcAft>
                <a:spcPts val="0"/>
              </a:spcAft>
              <a:buClrTx/>
              <a:buSzTx/>
              <a:buFontTx/>
              <a:buNone/>
              <a:defRPr/>
            </a:pPr>
            <a:r>
              <a:rPr lang="ru-RU" sz="2000">
                <a:solidFill>
                  <a:schemeClr val="bg1"/>
                </a:solidFill>
                <a:latin typeface="Courier New"/>
              </a:rPr>
              <a:t>  </a:t>
            </a:r>
            <a:r>
              <a:rPr lang="ru-RU" sz="2000" b="0" i="0" u="none" strike="noStrike" cap="none">
                <a:ln>
                  <a:noFill/>
                </a:ln>
                <a:solidFill>
                  <a:schemeClr val="bg1"/>
                </a:solidFill>
                <a:latin typeface="Courier New"/>
              </a:rPr>
              <a:t>Sort</a:t>
            </a:r>
            <a:r>
              <a:rPr lang="ru-RU" sz="2000" b="0" i="0" u="none" strike="noStrike" cap="none">
                <a:ln>
                  <a:noFill/>
                </a:ln>
                <a:solidFill>
                  <a:schemeClr val="bg1"/>
                </a:solidFill>
                <a:latin typeface="Courier New"/>
              </a:rPr>
              <a:t> </a:t>
            </a:r>
            <a:r>
              <a:rPr lang="ru-RU" sz="2000" b="0" i="0" u="none" strike="noStrike" cap="none">
                <a:ln>
                  <a:noFill/>
                </a:ln>
                <a:solidFill>
                  <a:schemeClr val="bg1"/>
                </a:solidFill>
                <a:latin typeface="Courier New"/>
              </a:rPr>
              <a:t>Method</a:t>
            </a:r>
            <a:r>
              <a:rPr lang="ru-RU" sz="2000" b="0" i="0" u="none" strike="noStrike" cap="none">
                <a:ln>
                  <a:noFill/>
                </a:ln>
                <a:solidFill>
                  <a:schemeClr val="bg1"/>
                </a:solidFill>
                <a:latin typeface="Courier New"/>
              </a:rPr>
              <a:t>: </a:t>
            </a:r>
            <a:r>
              <a:rPr lang="ru-RU" sz="2000" b="0" i="0" u="none" strike="noStrike" cap="none">
                <a:ln>
                  <a:noFill/>
                </a:ln>
                <a:solidFill>
                  <a:schemeClr val="bg1"/>
                </a:solidFill>
                <a:latin typeface="Courier New"/>
              </a:rPr>
              <a:t>quicksort</a:t>
            </a:r>
            <a:r>
              <a:rPr lang="ru-RU" sz="2000" b="0" i="0" u="none" strike="noStrike" cap="none">
                <a:ln>
                  <a:noFill/>
                </a:ln>
                <a:solidFill>
                  <a:schemeClr val="bg1"/>
                </a:solidFill>
                <a:latin typeface="Courier New"/>
              </a:rPr>
              <a:t> </a:t>
            </a:r>
            <a:r>
              <a:rPr lang="ru-RU" sz="2000" b="0" i="0" u="none" strike="noStrike" cap="none">
                <a:ln>
                  <a:noFill/>
                </a:ln>
                <a:solidFill>
                  <a:schemeClr val="bg1"/>
                </a:solidFill>
                <a:latin typeface="Courier New"/>
              </a:rPr>
              <a:t>Memory</a:t>
            </a:r>
            <a:r>
              <a:rPr lang="ru-RU" sz="2000" b="0" i="0" u="none" strike="noStrike" cap="none">
                <a:ln>
                  <a:noFill/>
                </a:ln>
                <a:solidFill>
                  <a:schemeClr val="bg1"/>
                </a:solidFill>
                <a:latin typeface="Courier New"/>
              </a:rPr>
              <a:t>: 34kB </a:t>
            </a:r>
            <a:endParaRPr sz="2000"/>
          </a:p>
          <a:p>
            <a:pPr marL="0" marR="0" lvl="0" indent="0" algn="l" defTabSz="914400">
              <a:lnSpc>
                <a:spcPct val="100000"/>
              </a:lnSpc>
              <a:spcBef>
                <a:spcPts val="0"/>
              </a:spcBef>
              <a:spcAft>
                <a:spcPts val="0"/>
              </a:spcAft>
              <a:buClrTx/>
              <a:buSzTx/>
              <a:buFontTx/>
              <a:buNone/>
              <a:defRPr/>
            </a:pPr>
            <a:r>
              <a:rPr lang="ru-RU" sz="2000">
                <a:solidFill>
                  <a:schemeClr val="bg1"/>
                </a:solidFill>
                <a:latin typeface="Courier New"/>
              </a:rPr>
              <a:t>    </a:t>
            </a:r>
            <a:r>
              <a:rPr lang="ru-RU" sz="2000" b="0" i="0" u="none" strike="noStrike" cap="none">
                <a:ln>
                  <a:noFill/>
                </a:ln>
                <a:solidFill>
                  <a:schemeClr val="bg1"/>
                </a:solidFill>
                <a:latin typeface="Courier New"/>
              </a:rPr>
              <a:t>-&gt; </a:t>
            </a:r>
            <a:r>
              <a:rPr lang="ru-RU" sz="2000" b="0" i="0" u="none" strike="noStrike" cap="none">
                <a:ln>
                  <a:noFill/>
                </a:ln>
                <a:solidFill>
                  <a:schemeClr val="bg1"/>
                </a:solidFill>
                <a:latin typeface="Courier New"/>
              </a:rPr>
              <a:t>Hash</a:t>
            </a:r>
            <a:r>
              <a:rPr lang="ru-RU" sz="2000" b="0" i="0" u="none" strike="noStrike" cap="none">
                <a:ln>
                  <a:noFill/>
                </a:ln>
                <a:solidFill>
                  <a:schemeClr val="bg1"/>
                </a:solidFill>
                <a:latin typeface="Courier New"/>
              </a:rPr>
              <a:t> </a:t>
            </a:r>
            <a:r>
              <a:rPr lang="ru-RU" sz="2000" b="0" i="0" u="none" strike="noStrike" cap="none">
                <a:ln>
                  <a:noFill/>
                </a:ln>
                <a:solidFill>
                  <a:schemeClr val="bg1"/>
                </a:solidFill>
                <a:latin typeface="Courier New"/>
              </a:rPr>
              <a:t>Right</a:t>
            </a:r>
            <a:r>
              <a:rPr lang="ru-RU" sz="2000" b="0" i="0" u="none" strike="noStrike" cap="none">
                <a:ln>
                  <a:noFill/>
                </a:ln>
                <a:solidFill>
                  <a:schemeClr val="bg1"/>
                </a:solidFill>
                <a:latin typeface="Courier New"/>
              </a:rPr>
              <a:t> </a:t>
            </a:r>
            <a:r>
              <a:rPr lang="ru-RU" sz="2000" b="0" i="0" u="none" strike="noStrike" cap="none">
                <a:ln>
                  <a:noFill/>
                </a:ln>
                <a:solidFill>
                  <a:schemeClr val="bg1"/>
                </a:solidFill>
                <a:latin typeface="Courier New"/>
              </a:rPr>
              <a:t>Join</a:t>
            </a:r>
            <a:r>
              <a:rPr lang="ru-RU" sz="2000" b="0" i="0" u="none" strike="noStrike" cap="none">
                <a:ln>
                  <a:noFill/>
                </a:ln>
                <a:solidFill>
                  <a:schemeClr val="bg1"/>
                </a:solidFill>
                <a:latin typeface="Courier New"/>
              </a:rPr>
              <a:t> (</a:t>
            </a:r>
            <a:r>
              <a:rPr lang="ru-RU" sz="2000" b="0" i="0" u="none" strike="noStrike" cap="none">
                <a:ln>
                  <a:noFill/>
                </a:ln>
                <a:solidFill>
                  <a:schemeClr val="bg1"/>
                </a:solidFill>
                <a:latin typeface="Courier New"/>
              </a:rPr>
              <a:t>cost</a:t>
            </a:r>
            <a:r>
              <a:rPr lang="ru-RU" sz="2000" b="0" i="0" u="none" strike="noStrike" cap="none">
                <a:ln>
                  <a:noFill/>
                </a:ln>
                <a:solidFill>
                  <a:schemeClr val="bg1"/>
                </a:solidFill>
                <a:latin typeface="Courier New"/>
              </a:rPr>
              <a:t>=2546248.06..3434974.30 </a:t>
            </a:r>
            <a:r>
              <a:rPr lang="ru-RU" sz="2000" b="0" i="0" u="none" strike="noStrike" cap="none">
                <a:ln>
                  <a:noFill/>
                </a:ln>
                <a:solidFill>
                  <a:schemeClr val="bg1"/>
                </a:solidFill>
                <a:latin typeface="Courier New"/>
              </a:rPr>
              <a:t>rows</a:t>
            </a:r>
            <a:r>
              <a:rPr lang="ru-RU" sz="2000" b="0" i="0" u="none" strike="noStrike" cap="none">
                <a:ln>
                  <a:noFill/>
                </a:ln>
                <a:solidFill>
                  <a:schemeClr val="bg1"/>
                </a:solidFill>
                <a:latin typeface="Courier New"/>
              </a:rPr>
              <a:t>=169 </a:t>
            </a:r>
            <a:r>
              <a:rPr lang="ru-RU" sz="2000" b="0" i="0" u="none" strike="noStrike" cap="none">
                <a:ln>
                  <a:noFill/>
                </a:ln>
                <a:solidFill>
                  <a:schemeClr val="bg1"/>
                </a:solidFill>
                <a:latin typeface="Courier New"/>
              </a:rPr>
              <a:t>width</a:t>
            </a:r>
            <a:r>
              <a:rPr lang="ru-RU" sz="2000" b="0" i="0" u="none" strike="noStrike" cap="none">
                <a:ln>
                  <a:noFill/>
                </a:ln>
                <a:solidFill>
                  <a:schemeClr val="bg1"/>
                </a:solidFill>
                <a:latin typeface="Courier New"/>
              </a:rPr>
              <a:t>=32) (</a:t>
            </a:r>
            <a:r>
              <a:rPr lang="ru-RU" sz="2000" b="0" i="0" u="none" strike="noStrike" cap="none">
                <a:ln>
                  <a:noFill/>
                </a:ln>
                <a:solidFill>
                  <a:schemeClr val="bg1"/>
                </a:solidFill>
                <a:latin typeface="Courier New"/>
              </a:rPr>
              <a:t>actual</a:t>
            </a:r>
            <a:r>
              <a:rPr lang="ru-RU" sz="2000" b="0" i="0" u="none" strike="noStrike" cap="none">
                <a:ln>
                  <a:noFill/>
                </a:ln>
                <a:solidFill>
                  <a:schemeClr val="bg1"/>
                </a:solidFill>
                <a:latin typeface="Courier New"/>
              </a:rPr>
              <a:t> </a:t>
            </a:r>
            <a:r>
              <a:rPr lang="ru-RU" sz="2000" b="0" i="0" u="none" strike="noStrike" cap="none">
                <a:ln>
                  <a:noFill/>
                </a:ln>
                <a:solidFill>
                  <a:schemeClr val="bg1"/>
                </a:solidFill>
                <a:latin typeface="Courier New"/>
              </a:rPr>
              <a:t>time</a:t>
            </a:r>
            <a:r>
              <a:rPr lang="ru-RU" sz="2000" b="0" i="0" u="none" strike="noStrike" cap="none">
                <a:ln>
                  <a:noFill/>
                </a:ln>
                <a:solidFill>
                  <a:schemeClr val="bg1"/>
                </a:solidFill>
                <a:latin typeface="Courier New"/>
              </a:rPr>
              <a:t>=57337.715..92706.636 </a:t>
            </a:r>
            <a:r>
              <a:rPr lang="ru-RU" sz="2000" b="0" i="0" u="none" strike="noStrike" cap="none">
                <a:ln>
                  <a:noFill/>
                </a:ln>
                <a:solidFill>
                  <a:schemeClr val="bg1"/>
                </a:solidFill>
                <a:latin typeface="Courier New"/>
              </a:rPr>
              <a:t>rows</a:t>
            </a:r>
            <a:r>
              <a:rPr lang="ru-RU" sz="2000" b="0" i="0" u="none" strike="noStrike" cap="none">
                <a:ln>
                  <a:noFill/>
                </a:ln>
                <a:solidFill>
                  <a:schemeClr val="bg1"/>
                </a:solidFill>
                <a:latin typeface="Courier New"/>
              </a:rPr>
              <a:t>=137 </a:t>
            </a:r>
            <a:r>
              <a:rPr lang="ru-RU" sz="2000" b="0" i="0" u="none" strike="noStrike" cap="none">
                <a:ln>
                  <a:noFill/>
                </a:ln>
                <a:solidFill>
                  <a:schemeClr val="bg1"/>
                </a:solidFill>
                <a:latin typeface="Courier New"/>
              </a:rPr>
              <a:t>loops</a:t>
            </a:r>
            <a:r>
              <a:rPr lang="ru-RU" sz="2000" b="0" i="0" u="none" strike="noStrike" cap="none">
                <a:ln>
                  <a:noFill/>
                </a:ln>
                <a:solidFill>
                  <a:schemeClr val="bg1"/>
                </a:solidFill>
                <a:latin typeface="Courier New"/>
              </a:rPr>
              <a:t>=1) </a:t>
            </a:r>
            <a:endParaRPr sz="2000"/>
          </a:p>
          <a:p>
            <a:pPr marL="0" marR="0" lvl="0" indent="0" algn="l" defTabSz="914400">
              <a:lnSpc>
                <a:spcPct val="100000"/>
              </a:lnSpc>
              <a:spcBef>
                <a:spcPts val="0"/>
              </a:spcBef>
              <a:spcAft>
                <a:spcPts val="0"/>
              </a:spcAft>
              <a:buClrTx/>
              <a:buSzTx/>
              <a:buFontTx/>
              <a:buNone/>
              <a:defRPr/>
            </a:pPr>
            <a:r>
              <a:rPr lang="ru-RU" sz="2000">
                <a:solidFill>
                  <a:schemeClr val="bg1"/>
                </a:solidFill>
                <a:latin typeface="Courier New"/>
              </a:rPr>
              <a:t>           </a:t>
            </a:r>
            <a:r>
              <a:rPr lang="ru-RU" sz="2000" b="0" i="0" u="none" strike="noStrike" cap="none">
                <a:ln>
                  <a:noFill/>
                </a:ln>
                <a:solidFill>
                  <a:schemeClr val="bg1"/>
                </a:solidFill>
                <a:latin typeface="Courier New"/>
              </a:rPr>
              <a:t>Hash</a:t>
            </a:r>
            <a:r>
              <a:rPr lang="ru-RU" sz="2000" b="0" i="0" u="none" strike="noStrike" cap="none">
                <a:ln>
                  <a:noFill/>
                </a:ln>
                <a:solidFill>
                  <a:schemeClr val="bg1"/>
                </a:solidFill>
                <a:latin typeface="Courier New"/>
              </a:rPr>
              <a:t> </a:t>
            </a:r>
            <a:r>
              <a:rPr lang="ru-RU" sz="2000" b="0" i="0" u="none" strike="noStrike" cap="none">
                <a:ln>
                  <a:noFill/>
                </a:ln>
                <a:solidFill>
                  <a:schemeClr val="bg1"/>
                </a:solidFill>
                <a:latin typeface="Courier New"/>
              </a:rPr>
              <a:t>Cond</a:t>
            </a:r>
            <a:r>
              <a:rPr lang="ru-RU" sz="2000" b="0" i="0" u="none" strike="noStrike" cap="none">
                <a:ln>
                  <a:noFill/>
                </a:ln>
                <a:solidFill>
                  <a:schemeClr val="bg1"/>
                </a:solidFill>
                <a:latin typeface="Courier New"/>
              </a:rPr>
              <a:t>: (""Extent20"".""DOCUMENT_ID"" = ""Extent1"".""DOCUMENT_ID"") </a:t>
            </a:r>
            <a:endParaRPr sz="2000"/>
          </a:p>
          <a:p>
            <a:pPr marL="0" marR="0" lvl="0" indent="0" algn="l" defTabSz="914400">
              <a:lnSpc>
                <a:spcPct val="100000"/>
              </a:lnSpc>
              <a:spcBef>
                <a:spcPts val="0"/>
              </a:spcBef>
              <a:spcAft>
                <a:spcPts val="0"/>
              </a:spcAft>
              <a:buClrTx/>
              <a:buSzTx/>
              <a:buFontTx/>
              <a:buNone/>
              <a:defRPr/>
            </a:pPr>
            <a:r>
              <a:rPr lang="ru-RU" sz="2000">
                <a:solidFill>
                  <a:schemeClr val="bg1"/>
                </a:solidFill>
                <a:latin typeface="Courier New"/>
              </a:rPr>
              <a:t>               </a:t>
            </a:r>
            <a:r>
              <a:rPr lang="ru-RU" sz="2000" b="0" i="0" u="none" strike="noStrike" cap="none">
                <a:ln>
                  <a:noFill/>
                </a:ln>
                <a:solidFill>
                  <a:schemeClr val="bg1"/>
                </a:solidFill>
                <a:latin typeface="Courier New"/>
              </a:rPr>
              <a:t>-&gt; </a:t>
            </a:r>
            <a:r>
              <a:rPr lang="ru-RU" sz="2000" b="0" i="0" u="none" strike="noStrike" cap="none">
                <a:ln>
                  <a:noFill/>
                </a:ln>
                <a:solidFill>
                  <a:schemeClr val="bg1"/>
                </a:solidFill>
                <a:latin typeface="Courier New"/>
              </a:rPr>
              <a:t>HashAggregate</a:t>
            </a:r>
            <a:r>
              <a:rPr lang="ru-RU" sz="2000" b="0" i="0" u="none" strike="noStrike" cap="none">
                <a:ln>
                  <a:noFill/>
                </a:ln>
                <a:solidFill>
                  <a:schemeClr val="bg1"/>
                </a:solidFill>
                <a:latin typeface="Courier New"/>
              </a:rPr>
              <a:t> (</a:t>
            </a:r>
            <a:r>
              <a:rPr lang="ru-RU" sz="2000" b="0" i="0" u="none" strike="noStrike" cap="none">
                <a:ln>
                  <a:noFill/>
                </a:ln>
                <a:solidFill>
                  <a:schemeClr val="bg1"/>
                </a:solidFill>
                <a:latin typeface="Courier New"/>
              </a:rPr>
              <a:t>cost</a:t>
            </a:r>
            <a:r>
              <a:rPr lang="ru-RU" sz="2000" b="0" i="0" u="none" strike="noStrike" cap="none">
                <a:ln>
                  <a:noFill/>
                </a:ln>
                <a:solidFill>
                  <a:schemeClr val="bg1"/>
                </a:solidFill>
                <a:latin typeface="Courier New"/>
              </a:rPr>
              <a:t>=2545629.74..3087954.23 </a:t>
            </a:r>
            <a:r>
              <a:rPr lang="ru-RU" sz="2000" b="0" i="0" u="none" strike="noStrike" cap="none">
                <a:ln>
                  <a:noFill/>
                </a:ln>
                <a:solidFill>
                  <a:schemeClr val="bg1"/>
                </a:solidFill>
                <a:latin typeface="Courier New"/>
              </a:rPr>
              <a:t>rows</a:t>
            </a:r>
            <a:r>
              <a:rPr lang="ru-RU" sz="2000" b="0" i="0" u="none" strike="noStrike" cap="none">
                <a:ln>
                  <a:noFill/>
                </a:ln>
                <a:solidFill>
                  <a:schemeClr val="bg1"/>
                </a:solidFill>
                <a:latin typeface="Courier New"/>
              </a:rPr>
              <a:t>=27437761 </a:t>
            </a:r>
            <a:r>
              <a:rPr lang="ru-RU" sz="2000" b="0" i="0" u="none" strike="noStrike" cap="none">
                <a:ln>
                  <a:noFill/>
                </a:ln>
                <a:solidFill>
                  <a:schemeClr val="bg1"/>
                </a:solidFill>
                <a:latin typeface="Courier New"/>
              </a:rPr>
              <a:t>width</a:t>
            </a:r>
            <a:r>
              <a:rPr lang="ru-RU" sz="2000" b="0" i="0" u="none" strike="noStrike" cap="none">
                <a:ln>
                  <a:noFill/>
                </a:ln>
                <a:solidFill>
                  <a:schemeClr val="bg1"/>
                </a:solidFill>
                <a:latin typeface="Courier New"/>
              </a:rPr>
              <a:t>=184) (</a:t>
            </a:r>
            <a:r>
              <a:rPr lang="ru-RU" sz="2000" b="0" i="0" u="none" strike="noStrike" cap="none">
                <a:ln>
                  <a:noFill/>
                </a:ln>
                <a:solidFill>
                  <a:schemeClr val="bg1"/>
                </a:solidFill>
                <a:latin typeface="Courier New"/>
              </a:rPr>
              <a:t>actual</a:t>
            </a:r>
            <a:r>
              <a:rPr lang="ru-RU" sz="2000" b="0" i="0" u="none" strike="noStrike" cap="none">
                <a:ln>
                  <a:noFill/>
                </a:ln>
                <a:solidFill>
                  <a:schemeClr val="bg1"/>
                </a:solidFill>
                <a:latin typeface="Courier New"/>
              </a:rPr>
              <a:t> </a:t>
            </a:r>
            <a:r>
              <a:rPr lang="ru-RU" sz="2000" b="0" i="0" u="none" strike="noStrike" cap="none">
                <a:ln>
                  <a:noFill/>
                </a:ln>
                <a:solidFill>
                  <a:schemeClr val="bg1"/>
                </a:solidFill>
                <a:latin typeface="Courier New"/>
              </a:rPr>
              <a:t>time</a:t>
            </a:r>
            <a:r>
              <a:rPr lang="ru-RU" sz="2000" b="0" i="0" u="none" strike="noStrike" cap="none">
                <a:ln>
                  <a:noFill/>
                </a:ln>
                <a:solidFill>
                  <a:schemeClr val="bg1"/>
                </a:solidFill>
                <a:latin typeface="Courier New"/>
              </a:rPr>
              <a:t>=57336.820..90483.727 </a:t>
            </a:r>
            <a:r>
              <a:rPr lang="ru-RU" sz="2000" b="0" i="0" u="none" strike="noStrike" cap="none">
                <a:ln>
                  <a:noFill/>
                </a:ln>
                <a:solidFill>
                  <a:schemeClr val="bg1"/>
                </a:solidFill>
                <a:latin typeface="Courier New"/>
              </a:rPr>
              <a:t>rows</a:t>
            </a:r>
            <a:r>
              <a:rPr lang="ru-RU" sz="2000" b="0" i="0" u="none" strike="noStrike" cap="none">
                <a:ln>
                  <a:noFill/>
                </a:ln>
                <a:solidFill>
                  <a:schemeClr val="bg1"/>
                </a:solidFill>
                <a:latin typeface="Courier New"/>
              </a:rPr>
              <a:t>=27364695 </a:t>
            </a:r>
            <a:r>
              <a:rPr lang="ru-RU" sz="2000" b="0" i="0" u="none" strike="noStrike" cap="none">
                <a:ln>
                  <a:noFill/>
                </a:ln>
                <a:solidFill>
                  <a:schemeClr val="bg1"/>
                </a:solidFill>
                <a:latin typeface="Courier New"/>
              </a:rPr>
              <a:t>loops</a:t>
            </a:r>
            <a:r>
              <a:rPr lang="ru-RU" sz="2000" b="0" i="0" u="none" strike="noStrike" cap="none">
                <a:ln>
                  <a:noFill/>
                </a:ln>
                <a:solidFill>
                  <a:schemeClr val="bg1"/>
                </a:solidFill>
                <a:latin typeface="Courier New"/>
              </a:rPr>
              <a:t>=1) </a:t>
            </a:r>
            <a:endParaRPr sz="2000"/>
          </a:p>
          <a:p>
            <a:pPr marL="0" marR="0" lvl="0" indent="0" algn="l" defTabSz="914400">
              <a:lnSpc>
                <a:spcPct val="100000"/>
              </a:lnSpc>
              <a:spcBef>
                <a:spcPts val="0"/>
              </a:spcBef>
              <a:spcAft>
                <a:spcPts val="0"/>
              </a:spcAft>
              <a:buClrTx/>
              <a:buSzTx/>
              <a:buFontTx/>
              <a:buNone/>
              <a:defRPr/>
            </a:pPr>
            <a:r>
              <a:rPr lang="ru-RU" sz="2000">
                <a:solidFill>
                  <a:schemeClr val="bg1"/>
                </a:solidFill>
                <a:latin typeface="Courier New"/>
              </a:rPr>
              <a:t>                      </a:t>
            </a:r>
            <a:r>
              <a:rPr lang="ru-RU" sz="2000" b="0" i="0" u="none" strike="noStrike" cap="none">
                <a:ln>
                  <a:noFill/>
                </a:ln>
                <a:solidFill>
                  <a:schemeClr val="bg1"/>
                </a:solidFill>
                <a:latin typeface="Courier New"/>
              </a:rPr>
              <a:t>Group</a:t>
            </a:r>
            <a:r>
              <a:rPr lang="ru-RU" sz="2000" b="0" i="0" u="none" strike="noStrike" cap="none">
                <a:ln>
                  <a:noFill/>
                </a:ln>
                <a:solidFill>
                  <a:schemeClr val="bg1"/>
                </a:solidFill>
                <a:latin typeface="Courier New"/>
              </a:rPr>
              <a:t> </a:t>
            </a:r>
            <a:r>
              <a:rPr lang="ru-RU" sz="2000" b="0" i="0" u="none" strike="noStrike" cap="none">
                <a:ln>
                  <a:noFill/>
                </a:ln>
                <a:solidFill>
                  <a:schemeClr val="bg1"/>
                </a:solidFill>
                <a:latin typeface="Courier New"/>
              </a:rPr>
              <a:t>Key</a:t>
            </a:r>
            <a:r>
              <a:rPr lang="ru-RU" sz="2000" b="0" i="0" u="none" strike="noStrike" cap="none">
                <a:ln>
                  <a:noFill/>
                </a:ln>
                <a:solidFill>
                  <a:schemeClr val="bg1"/>
                </a:solidFill>
                <a:latin typeface="Courier New"/>
              </a:rPr>
              <a:t>: ""Extent20"".""DOCUMENT_ID""" </a:t>
            </a:r>
            <a:endParaRPr sz="2000"/>
          </a:p>
          <a:p>
            <a:pPr marL="0" marR="0" lvl="0" indent="0" algn="l" defTabSz="914400">
              <a:lnSpc>
                <a:spcPct val="100000"/>
              </a:lnSpc>
              <a:spcBef>
                <a:spcPts val="0"/>
              </a:spcBef>
              <a:spcAft>
                <a:spcPts val="0"/>
              </a:spcAft>
              <a:buClrTx/>
              <a:buSzTx/>
              <a:buFontTx/>
              <a:buNone/>
              <a:defRPr/>
            </a:pPr>
            <a:r>
              <a:rPr lang="ru-RU" sz="2000">
                <a:solidFill>
                  <a:schemeClr val="bg1"/>
                </a:solidFill>
                <a:latin typeface="Courier New"/>
              </a:rPr>
              <a:t>                      </a:t>
            </a:r>
            <a:r>
              <a:rPr lang="ru-RU" sz="2000" b="0" i="0" u="none" strike="noStrike" cap="none">
                <a:ln>
                  <a:noFill/>
                </a:ln>
                <a:solidFill>
                  <a:schemeClr val="bg1"/>
                </a:solidFill>
                <a:latin typeface="Courier New"/>
              </a:rPr>
              <a:t>Planned</a:t>
            </a:r>
            <a:r>
              <a:rPr lang="ru-RU" sz="2000" b="0" i="0" u="none" strike="noStrike" cap="none">
                <a:ln>
                  <a:noFill/>
                </a:ln>
                <a:solidFill>
                  <a:schemeClr val="bg1"/>
                </a:solidFill>
                <a:latin typeface="Courier New"/>
              </a:rPr>
              <a:t> </a:t>
            </a:r>
            <a:r>
              <a:rPr lang="ru-RU" sz="2000" b="0" i="0" u="none" strike="noStrike" cap="none">
                <a:ln>
                  <a:noFill/>
                </a:ln>
                <a:solidFill>
                  <a:schemeClr val="bg1"/>
                </a:solidFill>
                <a:latin typeface="Courier New"/>
              </a:rPr>
              <a:t>Partitions</a:t>
            </a:r>
            <a:r>
              <a:rPr lang="ru-RU" sz="2000" b="0" i="0" u="none" strike="noStrike" cap="none">
                <a:ln>
                  <a:noFill/>
                </a:ln>
                <a:solidFill>
                  <a:schemeClr val="bg1"/>
                </a:solidFill>
                <a:latin typeface="Courier New"/>
              </a:rPr>
              <a:t>: 256 </a:t>
            </a:r>
            <a:r>
              <a:rPr lang="ru-RU" sz="2000" b="0" i="0" u="none" strike="noStrike" cap="none">
                <a:ln>
                  <a:noFill/>
                </a:ln>
                <a:solidFill>
                  <a:schemeClr val="bg1"/>
                </a:solidFill>
                <a:latin typeface="Courier New"/>
              </a:rPr>
              <a:t>Batches</a:t>
            </a:r>
            <a:r>
              <a:rPr lang="ru-RU" sz="2000" b="0" i="0" u="none" strike="noStrike" cap="none">
                <a:ln>
                  <a:noFill/>
                </a:ln>
                <a:solidFill>
                  <a:schemeClr val="bg1"/>
                </a:solidFill>
                <a:latin typeface="Courier New"/>
              </a:rPr>
              <a:t>: 257 </a:t>
            </a:r>
            <a:r>
              <a:rPr lang="ru-RU" sz="2000" b="0" i="0" u="none" strike="noStrike" cap="none">
                <a:ln>
                  <a:noFill/>
                </a:ln>
                <a:solidFill>
                  <a:schemeClr val="bg1"/>
                </a:solidFill>
                <a:latin typeface="Courier New"/>
              </a:rPr>
              <a:t>Memory</a:t>
            </a:r>
            <a:r>
              <a:rPr lang="ru-RU" sz="2000" b="0" i="0" u="none" strike="noStrike" cap="none">
                <a:ln>
                  <a:noFill/>
                </a:ln>
                <a:solidFill>
                  <a:schemeClr val="bg1"/>
                </a:solidFill>
                <a:latin typeface="Courier New"/>
              </a:rPr>
              <a:t> </a:t>
            </a:r>
            <a:r>
              <a:rPr lang="ru-RU" sz="2000" b="0" i="0" u="none" strike="noStrike" cap="none">
                <a:ln>
                  <a:noFill/>
                </a:ln>
                <a:solidFill>
                  <a:schemeClr val="bg1"/>
                </a:solidFill>
                <a:latin typeface="Courier New"/>
              </a:rPr>
              <a:t>Usage</a:t>
            </a:r>
            <a:r>
              <a:rPr lang="ru-RU" sz="2000" b="0" i="0" u="none" strike="noStrike" cap="none">
                <a:ln>
                  <a:noFill/>
                </a:ln>
                <a:solidFill>
                  <a:schemeClr val="bg1"/>
                </a:solidFill>
                <a:latin typeface="Courier New"/>
              </a:rPr>
              <a:t>: 16401kB </a:t>
            </a:r>
            <a:r>
              <a:rPr lang="ru-RU" sz="2000" b="0" i="0" u="none" strike="noStrike" cap="none">
                <a:ln>
                  <a:noFill/>
                </a:ln>
                <a:solidFill>
                  <a:schemeClr val="bg1"/>
                </a:solidFill>
                <a:latin typeface="Courier New"/>
              </a:rPr>
              <a:t>Disk</a:t>
            </a:r>
            <a:r>
              <a:rPr lang="ru-RU" sz="2000" b="0" i="0" u="none" strike="noStrike" cap="none">
                <a:ln>
                  <a:noFill/>
                </a:ln>
                <a:solidFill>
                  <a:schemeClr val="bg1"/>
                </a:solidFill>
                <a:latin typeface="Courier New"/>
              </a:rPr>
              <a:t> </a:t>
            </a:r>
            <a:r>
              <a:rPr lang="ru-RU" sz="2000" b="0" i="0" u="none" strike="noStrike" cap="none">
                <a:ln>
                  <a:noFill/>
                </a:ln>
                <a:solidFill>
                  <a:schemeClr val="bg1"/>
                </a:solidFill>
                <a:latin typeface="Courier New"/>
              </a:rPr>
              <a:t>Usage</a:t>
            </a:r>
            <a:r>
              <a:rPr lang="ru-RU" sz="2000" b="0" i="0" u="none" strike="noStrike" cap="none">
                <a:ln>
                  <a:noFill/>
                </a:ln>
                <a:solidFill>
                  <a:schemeClr val="bg1"/>
                </a:solidFill>
                <a:latin typeface="Courier New"/>
              </a:rPr>
              <a:t>: 1293840kB </a:t>
            </a:r>
            <a:endParaRPr sz="2000"/>
          </a:p>
          <a:p>
            <a:pPr marL="0" marR="0" lvl="0" indent="0" algn="l" defTabSz="914400">
              <a:lnSpc>
                <a:spcPct val="100000"/>
              </a:lnSpc>
              <a:spcBef>
                <a:spcPts val="0"/>
              </a:spcBef>
              <a:spcAft>
                <a:spcPts val="0"/>
              </a:spcAft>
              <a:buClrTx/>
              <a:buSzTx/>
              <a:buFontTx/>
              <a:buNone/>
              <a:defRPr/>
            </a:pPr>
            <a:r>
              <a:rPr lang="ru-RU" sz="2000">
                <a:solidFill>
                  <a:schemeClr val="bg1"/>
                </a:solidFill>
                <a:latin typeface="Courier New"/>
              </a:rPr>
              <a:t>                          </a:t>
            </a:r>
            <a:r>
              <a:rPr lang="ru-RU" sz="2000" b="0" i="0" u="none" strike="noStrike" cap="none">
                <a:ln>
                  <a:noFill/>
                </a:ln>
                <a:solidFill>
                  <a:srgbClr val="FF0000"/>
                </a:solidFill>
                <a:latin typeface="Courier New"/>
              </a:rPr>
              <a:t>-&gt; </a:t>
            </a:r>
            <a:r>
              <a:rPr lang="ru-RU" sz="2000" b="0" i="0" u="none" strike="noStrike" cap="none">
                <a:ln>
                  <a:noFill/>
                </a:ln>
                <a:solidFill>
                  <a:srgbClr val="FF0000"/>
                </a:solidFill>
                <a:latin typeface="Courier New"/>
              </a:rPr>
              <a:t>Seq</a:t>
            </a:r>
            <a:r>
              <a:rPr lang="ru-RU" sz="2000" b="0" i="0" u="none" strike="noStrike" cap="none">
                <a:ln>
                  <a:noFill/>
                </a:ln>
                <a:solidFill>
                  <a:srgbClr val="FF0000"/>
                </a:solidFill>
                <a:latin typeface="Courier New"/>
              </a:rPr>
              <a:t> </a:t>
            </a:r>
            <a:r>
              <a:rPr lang="ru-RU" sz="2000" b="0" i="0" u="none" strike="noStrike" cap="none">
                <a:ln>
                  <a:noFill/>
                </a:ln>
                <a:solidFill>
                  <a:srgbClr val="FF0000"/>
                </a:solidFill>
                <a:latin typeface="Courier New"/>
              </a:rPr>
              <a:t>Scan</a:t>
            </a:r>
            <a:r>
              <a:rPr lang="ru-RU" sz="2000" b="0" i="0" u="none" strike="noStrike" cap="none">
                <a:ln>
                  <a:noFill/>
                </a:ln>
                <a:solidFill>
                  <a:srgbClr val="FF0000"/>
                </a:solidFill>
                <a:latin typeface="Courier New"/>
              </a:rPr>
              <a:t> </a:t>
            </a:r>
            <a:r>
              <a:rPr lang="ru-RU" sz="2000" b="1" i="0" u="none" strike="noStrike" cap="none">
                <a:ln>
                  <a:noFill/>
                </a:ln>
                <a:solidFill>
                  <a:srgbClr val="FF0000"/>
                </a:solidFill>
                <a:latin typeface="Courier New"/>
              </a:rPr>
              <a:t>ON</a:t>
            </a:r>
            <a:r>
              <a:rPr lang="ru-RU" sz="2000" b="0" i="0" u="none" strike="noStrike" cap="none">
                <a:ln>
                  <a:noFill/>
                </a:ln>
                <a:solidFill>
                  <a:srgbClr val="FF0000"/>
                </a:solidFill>
                <a:latin typeface="Courier New"/>
              </a:rPr>
              <a:t> ""DOCUMENT_DEBIT"" ""Extent20"" (</a:t>
            </a:r>
            <a:r>
              <a:rPr lang="ru-RU" sz="2000" b="1" i="0" u="none" strike="noStrike" cap="none">
                <a:ln>
                  <a:noFill/>
                </a:ln>
                <a:solidFill>
                  <a:srgbClr val="FF0000"/>
                </a:solidFill>
                <a:latin typeface="Courier New"/>
              </a:rPr>
              <a:t>COST</a:t>
            </a:r>
            <a:r>
              <a:rPr lang="ru-RU" sz="2000" b="0" i="0" u="none" strike="noStrike" cap="none">
                <a:ln>
                  <a:noFill/>
                </a:ln>
                <a:solidFill>
                  <a:srgbClr val="FF0000"/>
                </a:solidFill>
                <a:latin typeface="Courier New"/>
              </a:rPr>
              <a:t>=0.00..787898.18 </a:t>
            </a:r>
            <a:r>
              <a:rPr lang="ru-RU" sz="2000" b="1" i="0" u="none" strike="noStrike" cap="none">
                <a:ln>
                  <a:noFill/>
                </a:ln>
                <a:solidFill>
                  <a:srgbClr val="FF0000"/>
                </a:solidFill>
                <a:latin typeface="Courier New"/>
              </a:rPr>
              <a:t>ROWS</a:t>
            </a:r>
            <a:r>
              <a:rPr lang="ru-RU" sz="2000" b="0" i="0" u="none" strike="noStrike" cap="none">
                <a:ln>
                  <a:noFill/>
                </a:ln>
                <a:solidFill>
                  <a:srgbClr val="FF0000"/>
                </a:solidFill>
                <a:latin typeface="Courier New"/>
              </a:rPr>
              <a:t>=27437761 </a:t>
            </a:r>
            <a:r>
              <a:rPr lang="ru-RU" sz="2000" b="0" i="0" u="none" strike="noStrike" cap="none">
                <a:ln>
                  <a:noFill/>
                </a:ln>
                <a:solidFill>
                  <a:srgbClr val="FF0000"/>
                </a:solidFill>
                <a:latin typeface="Courier New"/>
              </a:rPr>
              <a:t>width</a:t>
            </a:r>
            <a:r>
              <a:rPr lang="ru-RU" sz="2000" b="0" i="0" u="none" strike="noStrike" cap="none">
                <a:ln>
                  <a:noFill/>
                </a:ln>
                <a:solidFill>
                  <a:srgbClr val="FF0000"/>
                </a:solidFill>
                <a:latin typeface="Courier New"/>
              </a:rPr>
              <a:t>=16) (</a:t>
            </a:r>
            <a:r>
              <a:rPr lang="ru-RU" sz="2000" b="0" i="0" u="none" strike="noStrike" cap="none">
                <a:ln>
                  <a:noFill/>
                </a:ln>
                <a:solidFill>
                  <a:srgbClr val="FF0000"/>
                </a:solidFill>
                <a:latin typeface="Courier New"/>
              </a:rPr>
              <a:t>actual</a:t>
            </a:r>
            <a:r>
              <a:rPr lang="ru-RU" sz="2000" b="0" i="0" u="none" strike="noStrike" cap="none">
                <a:ln>
                  <a:noFill/>
                </a:ln>
                <a:solidFill>
                  <a:srgbClr val="FF0000"/>
                </a:solidFill>
                <a:latin typeface="Courier New"/>
              </a:rPr>
              <a:t> </a:t>
            </a:r>
            <a:r>
              <a:rPr lang="ru-RU" sz="2000" b="1" i="0" u="none" strike="noStrike" cap="none">
                <a:ln>
                  <a:noFill/>
                </a:ln>
                <a:solidFill>
                  <a:srgbClr val="FF0000"/>
                </a:solidFill>
                <a:latin typeface="Courier New"/>
              </a:rPr>
              <a:t>TIME</a:t>
            </a:r>
            <a:r>
              <a:rPr lang="ru-RU" sz="2000" b="0" i="0" u="none" strike="noStrike" cap="none">
                <a:ln>
                  <a:noFill/>
                </a:ln>
                <a:solidFill>
                  <a:srgbClr val="FF0000"/>
                </a:solidFill>
                <a:latin typeface="Courier New"/>
              </a:rPr>
              <a:t>=0.014..38584.091 </a:t>
            </a:r>
            <a:r>
              <a:rPr lang="ru-RU" sz="2000" b="1" i="0" u="none" strike="noStrike" cap="none">
                <a:ln>
                  <a:noFill/>
                </a:ln>
                <a:solidFill>
                  <a:srgbClr val="FF0000"/>
                </a:solidFill>
                <a:latin typeface="Courier New"/>
              </a:rPr>
              <a:t>ROWS</a:t>
            </a:r>
            <a:r>
              <a:rPr lang="ru-RU" sz="2000" b="0" i="0" u="none" strike="noStrike" cap="none">
                <a:ln>
                  <a:noFill/>
                </a:ln>
                <a:solidFill>
                  <a:srgbClr val="FF0000"/>
                </a:solidFill>
                <a:latin typeface="Courier New"/>
              </a:rPr>
              <a:t>=27419629 </a:t>
            </a:r>
            <a:r>
              <a:rPr lang="ru-RU" sz="2000" b="0" i="0" u="none" strike="noStrike" cap="none">
                <a:ln>
                  <a:noFill/>
                </a:ln>
                <a:solidFill>
                  <a:srgbClr val="FF0000"/>
                </a:solidFill>
                <a:latin typeface="Courier New"/>
              </a:rPr>
              <a:t>loops</a:t>
            </a:r>
            <a:r>
              <a:rPr lang="ru-RU" sz="2000" b="0" i="0" u="none" strike="noStrike" cap="none">
                <a:ln>
                  <a:noFill/>
                </a:ln>
                <a:solidFill>
                  <a:srgbClr val="FF0000"/>
                </a:solidFill>
                <a:latin typeface="Courier New"/>
              </a:rPr>
              <a:t>=1)" </a:t>
            </a:r>
            <a:endParaRPr sz="2000"/>
          </a:p>
          <a:p>
            <a:pPr marL="0" marR="0" lvl="0" indent="0" algn="l" defTabSz="914400">
              <a:lnSpc>
                <a:spcPct val="100000"/>
              </a:lnSpc>
              <a:spcBef>
                <a:spcPts val="0"/>
              </a:spcBef>
              <a:spcAft>
                <a:spcPts val="0"/>
              </a:spcAft>
              <a:buClrTx/>
              <a:buSzTx/>
              <a:buFontTx/>
              <a:buNone/>
              <a:defRPr/>
            </a:pPr>
            <a:r>
              <a:rPr lang="ru-RU" sz="2000">
                <a:solidFill>
                  <a:srgbClr val="FF0000"/>
                </a:solidFill>
                <a:latin typeface="Courier New"/>
              </a:rPr>
              <a:t>                                 </a:t>
            </a:r>
            <a:r>
              <a:rPr lang="ru-RU" sz="2000" b="0" i="0" u="none" strike="noStrike" cap="none">
                <a:ln>
                  <a:noFill/>
                </a:ln>
                <a:solidFill>
                  <a:srgbClr val="FF0000"/>
                </a:solidFill>
                <a:latin typeface="Courier New"/>
              </a:rPr>
              <a:t>Filter</a:t>
            </a:r>
            <a:r>
              <a:rPr lang="ru-RU" sz="2000" b="0" i="0" u="none" strike="noStrike" cap="none">
                <a:ln>
                  <a:noFill/>
                </a:ln>
                <a:solidFill>
                  <a:srgbClr val="FF0000"/>
                </a:solidFill>
                <a:latin typeface="Courier New"/>
              </a:rPr>
              <a:t>: (""STORNO_STATE"" = 1)" </a:t>
            </a:r>
            <a:r>
              <a:rPr lang="ru-RU" sz="2000" b="1" i="0" u="none" strike="noStrike" cap="none">
                <a:ln>
                  <a:noFill/>
                </a:ln>
                <a:solidFill>
                  <a:srgbClr val="FF0000"/>
                </a:solidFill>
                <a:latin typeface="Courier New"/>
              </a:rPr>
              <a:t>ROWS</a:t>
            </a:r>
            <a:r>
              <a:rPr lang="ru-RU" sz="2000" b="0" i="0" u="none" strike="noStrike" cap="none">
                <a:ln>
                  <a:noFill/>
                </a:ln>
                <a:solidFill>
                  <a:srgbClr val="FF0000"/>
                </a:solidFill>
                <a:latin typeface="Courier New"/>
              </a:rPr>
              <a:t> </a:t>
            </a:r>
            <a:r>
              <a:rPr lang="ru-RU" sz="2000" b="0" i="0" u="none" strike="noStrike" cap="none">
                <a:ln>
                  <a:noFill/>
                </a:ln>
                <a:solidFill>
                  <a:srgbClr val="FF0000"/>
                </a:solidFill>
                <a:latin typeface="Courier New"/>
              </a:rPr>
              <a:t>Removed</a:t>
            </a:r>
            <a:r>
              <a:rPr lang="ru-RU" sz="2000" b="0" i="0" u="none" strike="noStrike" cap="none">
                <a:ln>
                  <a:noFill/>
                </a:ln>
                <a:solidFill>
                  <a:srgbClr val="FF0000"/>
                </a:solidFill>
                <a:latin typeface="Courier New"/>
              </a:rPr>
              <a:t> </a:t>
            </a:r>
            <a:r>
              <a:rPr lang="ru-RU" sz="2000" b="1" i="0" u="none" strike="noStrike" cap="none">
                <a:ln>
                  <a:noFill/>
                </a:ln>
                <a:solidFill>
                  <a:srgbClr val="FF0000"/>
                </a:solidFill>
                <a:latin typeface="Courier New"/>
              </a:rPr>
              <a:t>BY</a:t>
            </a:r>
            <a:r>
              <a:rPr lang="ru-RU" sz="2000" b="0" i="0" u="none" strike="noStrike" cap="none">
                <a:ln>
                  <a:noFill/>
                </a:ln>
                <a:solidFill>
                  <a:srgbClr val="FF0000"/>
                </a:solidFill>
                <a:latin typeface="Courier New"/>
              </a:rPr>
              <a:t> </a:t>
            </a:r>
            <a:r>
              <a:rPr lang="ru-RU" sz="2000" b="0" i="0" u="none" strike="noStrike" cap="none">
                <a:ln>
                  <a:noFill/>
                </a:ln>
                <a:solidFill>
                  <a:srgbClr val="FF0000"/>
                </a:solidFill>
                <a:latin typeface="Courier New"/>
              </a:rPr>
              <a:t>Filter</a:t>
            </a:r>
            <a:r>
              <a:rPr lang="ru-RU" sz="2000" b="0" i="0" u="none" strike="noStrike" cap="none">
                <a:ln>
                  <a:noFill/>
                </a:ln>
                <a:solidFill>
                  <a:srgbClr val="FF0000"/>
                </a:solidFill>
                <a:latin typeface="Courier New"/>
              </a:rPr>
              <a:t>: 117265"</a:t>
            </a:r>
            <a:r>
              <a:rPr lang="ru-RU" sz="2000" b="0" i="0" u="none" strike="noStrike" cap="none">
                <a:ln>
                  <a:noFill/>
                </a:ln>
                <a:solidFill>
                  <a:schemeClr val="bg1"/>
                </a:solidFill>
                <a:latin typeface="Courier New"/>
              </a:rPr>
              <a:t> </a:t>
            </a:r>
            <a:endParaRPr sz="2000"/>
          </a:p>
          <a:p>
            <a:pPr marL="0" marR="0" lvl="0" indent="0" algn="l" defTabSz="914400">
              <a:lnSpc>
                <a:spcPct val="100000"/>
              </a:lnSpc>
              <a:spcBef>
                <a:spcPts val="0"/>
              </a:spcBef>
              <a:spcAft>
                <a:spcPts val="0"/>
              </a:spcAft>
              <a:buClrTx/>
              <a:buSzTx/>
              <a:buFontTx/>
              <a:buNone/>
              <a:defRPr/>
            </a:pPr>
            <a:r>
              <a:rPr lang="ru-RU" sz="2000">
                <a:solidFill>
                  <a:schemeClr val="bg1"/>
                </a:solidFill>
                <a:latin typeface="Courier New"/>
              </a:rPr>
              <a:t>               </a:t>
            </a:r>
            <a:r>
              <a:rPr lang="ru-RU" sz="2000" b="0" i="0" u="none" strike="noStrike" cap="none">
                <a:ln>
                  <a:noFill/>
                </a:ln>
                <a:solidFill>
                  <a:schemeClr val="bg1"/>
                </a:solidFill>
                <a:latin typeface="Courier New"/>
              </a:rPr>
              <a:t>-&gt; </a:t>
            </a:r>
            <a:r>
              <a:rPr lang="ru-RU" sz="2000" b="0" i="0" u="none" strike="noStrike" cap="none">
                <a:ln>
                  <a:noFill/>
                </a:ln>
                <a:solidFill>
                  <a:schemeClr val="bg1"/>
                </a:solidFill>
                <a:latin typeface="Courier New"/>
              </a:rPr>
              <a:t>Hash</a:t>
            </a:r>
            <a:r>
              <a:rPr lang="ru-RU" sz="2000" b="0" i="0" u="none" strike="noStrike" cap="none">
                <a:ln>
                  <a:noFill/>
                </a:ln>
                <a:solidFill>
                  <a:schemeClr val="bg1"/>
                </a:solidFill>
                <a:latin typeface="Courier New"/>
              </a:rPr>
              <a:t> (</a:t>
            </a:r>
            <a:r>
              <a:rPr lang="ru-RU" sz="2000" b="0" i="0" u="none" strike="noStrike" cap="none">
                <a:ln>
                  <a:noFill/>
                </a:ln>
                <a:solidFill>
                  <a:schemeClr val="bg1"/>
                </a:solidFill>
                <a:latin typeface="Courier New"/>
              </a:rPr>
              <a:t>cost</a:t>
            </a:r>
            <a:r>
              <a:rPr lang="ru-RU" sz="2000" b="0" i="0" u="none" strike="noStrike" cap="none">
                <a:ln>
                  <a:noFill/>
                </a:ln>
                <a:solidFill>
                  <a:schemeClr val="bg1"/>
                </a:solidFill>
                <a:latin typeface="Courier New"/>
              </a:rPr>
              <a:t>=616.21..616.21 </a:t>
            </a:r>
            <a:r>
              <a:rPr lang="ru-RU" sz="2000" b="0" i="0" u="none" strike="noStrike" cap="none">
                <a:ln>
                  <a:noFill/>
                </a:ln>
                <a:solidFill>
                  <a:schemeClr val="bg1"/>
                </a:solidFill>
                <a:latin typeface="Courier New"/>
              </a:rPr>
              <a:t>rows</a:t>
            </a:r>
            <a:r>
              <a:rPr lang="ru-RU" sz="2000" b="0" i="0" u="none" strike="noStrike" cap="none">
                <a:ln>
                  <a:noFill/>
                </a:ln>
                <a:solidFill>
                  <a:schemeClr val="bg1"/>
                </a:solidFill>
                <a:latin typeface="Courier New"/>
              </a:rPr>
              <a:t>=169 </a:t>
            </a:r>
            <a:r>
              <a:rPr lang="ru-RU" sz="2000" b="0" i="0" u="none" strike="noStrike" cap="none">
                <a:ln>
                  <a:noFill/>
                </a:ln>
                <a:solidFill>
                  <a:schemeClr val="bg1"/>
                </a:solidFill>
                <a:latin typeface="Courier New"/>
              </a:rPr>
              <a:t>width</a:t>
            </a:r>
            <a:r>
              <a:rPr lang="ru-RU" sz="2000" b="0" i="0" u="none" strike="noStrike" cap="none">
                <a:ln>
                  <a:noFill/>
                </a:ln>
                <a:solidFill>
                  <a:schemeClr val="bg1"/>
                </a:solidFill>
                <a:latin typeface="Courier New"/>
              </a:rPr>
              <a:t>=16) (</a:t>
            </a:r>
            <a:r>
              <a:rPr lang="ru-RU" sz="2000" b="0" i="0" u="none" strike="noStrike" cap="none">
                <a:ln>
                  <a:noFill/>
                </a:ln>
                <a:solidFill>
                  <a:schemeClr val="bg1"/>
                </a:solidFill>
                <a:latin typeface="Courier New"/>
              </a:rPr>
              <a:t>actual</a:t>
            </a:r>
            <a:r>
              <a:rPr lang="ru-RU" sz="2000" b="0" i="0" u="none" strike="noStrike" cap="none">
                <a:ln>
                  <a:noFill/>
                </a:ln>
                <a:solidFill>
                  <a:schemeClr val="bg1"/>
                </a:solidFill>
                <a:latin typeface="Courier New"/>
              </a:rPr>
              <a:t> </a:t>
            </a:r>
            <a:r>
              <a:rPr lang="ru-RU" sz="2000" b="0" i="0" u="none" strike="noStrike" cap="none">
                <a:ln>
                  <a:noFill/>
                </a:ln>
                <a:solidFill>
                  <a:schemeClr val="bg1"/>
                </a:solidFill>
                <a:latin typeface="Courier New"/>
              </a:rPr>
              <a:t>time</a:t>
            </a:r>
            <a:r>
              <a:rPr lang="ru-RU" sz="2000" b="0" i="0" u="none" strike="noStrike" cap="none">
                <a:ln>
                  <a:noFill/>
                </a:ln>
                <a:solidFill>
                  <a:schemeClr val="bg1"/>
                </a:solidFill>
                <a:latin typeface="Courier New"/>
              </a:rPr>
              <a:t>=0.335..0.336 </a:t>
            </a:r>
            <a:r>
              <a:rPr lang="ru-RU" sz="2000" b="0" i="0" u="none" strike="noStrike" cap="none">
                <a:ln>
                  <a:noFill/>
                </a:ln>
                <a:solidFill>
                  <a:schemeClr val="bg1"/>
                </a:solidFill>
                <a:latin typeface="Courier New"/>
              </a:rPr>
              <a:t>rows</a:t>
            </a:r>
            <a:r>
              <a:rPr lang="ru-RU" sz="2000" b="0" i="0" u="none" strike="noStrike" cap="none">
                <a:ln>
                  <a:noFill/>
                </a:ln>
                <a:solidFill>
                  <a:schemeClr val="bg1"/>
                </a:solidFill>
                <a:latin typeface="Courier New"/>
              </a:rPr>
              <a:t>=137 </a:t>
            </a:r>
            <a:r>
              <a:rPr lang="ru-RU" sz="2000" b="0" i="0" u="none" strike="noStrike" cap="none">
                <a:ln>
                  <a:noFill/>
                </a:ln>
                <a:solidFill>
                  <a:schemeClr val="bg1"/>
                </a:solidFill>
                <a:latin typeface="Courier New"/>
              </a:rPr>
              <a:t>loops</a:t>
            </a:r>
            <a:r>
              <a:rPr lang="ru-RU" sz="2000" b="0" i="0" u="none" strike="noStrike" cap="none">
                <a:ln>
                  <a:noFill/>
                </a:ln>
                <a:solidFill>
                  <a:schemeClr val="bg1"/>
                </a:solidFill>
                <a:latin typeface="Courier New"/>
              </a:rPr>
              <a:t>=1) </a:t>
            </a:r>
            <a:endParaRPr sz="2000"/>
          </a:p>
          <a:p>
            <a:pPr marL="0" marR="0" lvl="0" indent="0" algn="l" defTabSz="914400">
              <a:lnSpc>
                <a:spcPct val="100000"/>
              </a:lnSpc>
              <a:spcBef>
                <a:spcPts val="0"/>
              </a:spcBef>
              <a:spcAft>
                <a:spcPts val="0"/>
              </a:spcAft>
              <a:buClrTx/>
              <a:buSzTx/>
              <a:buFontTx/>
              <a:buNone/>
              <a:defRPr/>
            </a:pPr>
            <a:r>
              <a:rPr lang="ru-RU" sz="2000">
                <a:solidFill>
                  <a:schemeClr val="bg1"/>
                </a:solidFill>
                <a:latin typeface="Courier New"/>
              </a:rPr>
              <a:t>                      </a:t>
            </a:r>
            <a:r>
              <a:rPr lang="ru-RU" sz="2000" b="0" i="0" u="none" strike="noStrike" cap="none">
                <a:ln>
                  <a:noFill/>
                </a:ln>
                <a:solidFill>
                  <a:schemeClr val="bg1"/>
                </a:solidFill>
                <a:latin typeface="Courier New"/>
              </a:rPr>
              <a:t>Buckets</a:t>
            </a:r>
            <a:r>
              <a:rPr lang="ru-RU" sz="2000" b="0" i="0" u="none" strike="noStrike" cap="none">
                <a:ln>
                  <a:noFill/>
                </a:ln>
                <a:solidFill>
                  <a:schemeClr val="bg1"/>
                </a:solidFill>
                <a:latin typeface="Courier New"/>
              </a:rPr>
              <a:t>: 1024 </a:t>
            </a:r>
            <a:r>
              <a:rPr lang="ru-RU" sz="2000" b="0" i="0" u="none" strike="noStrike" cap="none">
                <a:ln>
                  <a:noFill/>
                </a:ln>
                <a:solidFill>
                  <a:schemeClr val="bg1"/>
                </a:solidFill>
                <a:latin typeface="Courier New"/>
              </a:rPr>
              <a:t>Batches</a:t>
            </a:r>
            <a:r>
              <a:rPr lang="ru-RU" sz="2000" b="0" i="0" u="none" strike="noStrike" cap="none">
                <a:ln>
                  <a:noFill/>
                </a:ln>
                <a:solidFill>
                  <a:schemeClr val="bg1"/>
                </a:solidFill>
                <a:latin typeface="Courier New"/>
              </a:rPr>
              <a:t>: 1 </a:t>
            </a:r>
            <a:r>
              <a:rPr lang="ru-RU" sz="2000" b="0" i="0" u="none" strike="noStrike" cap="none">
                <a:ln>
                  <a:noFill/>
                </a:ln>
                <a:solidFill>
                  <a:schemeClr val="bg1"/>
                </a:solidFill>
                <a:latin typeface="Courier New"/>
              </a:rPr>
              <a:t>Memory</a:t>
            </a:r>
            <a:r>
              <a:rPr lang="ru-RU" sz="2000" b="0" i="0" u="none" strike="noStrike" cap="none">
                <a:ln>
                  <a:noFill/>
                </a:ln>
                <a:solidFill>
                  <a:schemeClr val="bg1"/>
                </a:solidFill>
                <a:latin typeface="Courier New"/>
              </a:rPr>
              <a:t> </a:t>
            </a:r>
            <a:r>
              <a:rPr lang="ru-RU" sz="2000" b="0" i="0" u="none" strike="noStrike" cap="none">
                <a:ln>
                  <a:noFill/>
                </a:ln>
                <a:solidFill>
                  <a:schemeClr val="bg1"/>
                </a:solidFill>
                <a:latin typeface="Courier New"/>
              </a:rPr>
              <a:t>Usage</a:t>
            </a:r>
            <a:r>
              <a:rPr lang="ru-RU" sz="2000" b="0" i="0" u="none" strike="noStrike" cap="none">
                <a:ln>
                  <a:noFill/>
                </a:ln>
                <a:solidFill>
                  <a:schemeClr val="bg1"/>
                </a:solidFill>
                <a:latin typeface="Courier New"/>
              </a:rPr>
              <a:t>: 15kB </a:t>
            </a:r>
            <a:endParaRPr sz="2000"/>
          </a:p>
          <a:p>
            <a:pPr marL="0" marR="0" lvl="0" indent="0" algn="l" defTabSz="914400">
              <a:lnSpc>
                <a:spcPct val="100000"/>
              </a:lnSpc>
              <a:spcBef>
                <a:spcPts val="0"/>
              </a:spcBef>
              <a:spcAft>
                <a:spcPts val="0"/>
              </a:spcAft>
              <a:buClrTx/>
              <a:buSzTx/>
              <a:buFontTx/>
              <a:buNone/>
              <a:defRPr/>
            </a:pPr>
            <a:r>
              <a:rPr lang="ru-RU" sz="2000">
                <a:solidFill>
                  <a:schemeClr val="bg1"/>
                </a:solidFill>
                <a:latin typeface="Courier New"/>
              </a:rPr>
              <a:t>                   </a:t>
            </a:r>
            <a:r>
              <a:rPr lang="ru-RU" sz="2000" b="0" i="0" u="none" strike="noStrike" cap="none">
                <a:ln>
                  <a:noFill/>
                </a:ln>
                <a:solidFill>
                  <a:schemeClr val="bg1"/>
                </a:solidFill>
                <a:latin typeface="Courier New"/>
              </a:rPr>
              <a:t>-&gt; </a:t>
            </a:r>
            <a:r>
              <a:rPr lang="ru-RU" sz="2000" b="0" i="0" u="none" strike="noStrike" cap="none">
                <a:ln>
                  <a:noFill/>
                </a:ln>
                <a:solidFill>
                  <a:schemeClr val="bg1"/>
                </a:solidFill>
                <a:latin typeface="Courier New"/>
              </a:rPr>
              <a:t>Index</a:t>
            </a:r>
            <a:r>
              <a:rPr lang="ru-RU" sz="2000" b="0" i="0" u="none" strike="noStrike" cap="none">
                <a:ln>
                  <a:noFill/>
                </a:ln>
                <a:solidFill>
                  <a:schemeClr val="bg1"/>
                </a:solidFill>
                <a:latin typeface="Courier New"/>
              </a:rPr>
              <a:t> </a:t>
            </a:r>
            <a:r>
              <a:rPr lang="ru-RU" sz="2000" b="0" i="0" u="none" strike="noStrike" cap="none">
                <a:ln>
                  <a:noFill/>
                </a:ln>
                <a:solidFill>
                  <a:schemeClr val="bg1"/>
                </a:solidFill>
                <a:latin typeface="Courier New"/>
              </a:rPr>
              <a:t>Scan</a:t>
            </a:r>
            <a:r>
              <a:rPr lang="ru-RU" sz="2000" b="0" i="0" u="none" strike="noStrike" cap="none">
                <a:ln>
                  <a:noFill/>
                </a:ln>
                <a:solidFill>
                  <a:schemeClr val="bg1"/>
                </a:solidFill>
                <a:latin typeface="Courier New"/>
              </a:rPr>
              <a:t> </a:t>
            </a:r>
            <a:r>
              <a:rPr lang="ru-RU" sz="2000" b="0" i="0" u="none" strike="noStrike" cap="none">
                <a:ln>
                  <a:noFill/>
                </a:ln>
                <a:solidFill>
                  <a:schemeClr val="bg1"/>
                </a:solidFill>
                <a:latin typeface="Courier New"/>
              </a:rPr>
              <a:t>using</a:t>
            </a:r>
            <a:r>
              <a:rPr lang="ru-RU" sz="2000" b="0" i="0" u="none" strike="noStrike" cap="none">
                <a:ln>
                  <a:noFill/>
                </a:ln>
                <a:solidFill>
                  <a:schemeClr val="bg1"/>
                </a:solidFill>
                <a:latin typeface="Courier New"/>
              </a:rPr>
              <a:t> ""IX_FK_DOCUMENT_DEAL"" </a:t>
            </a:r>
            <a:r>
              <a:rPr lang="ru-RU" sz="2000" b="0" i="0" u="none" strike="noStrike" cap="none">
                <a:ln>
                  <a:noFill/>
                </a:ln>
                <a:solidFill>
                  <a:schemeClr val="bg1"/>
                </a:solidFill>
                <a:latin typeface="Courier New"/>
              </a:rPr>
              <a:t>on</a:t>
            </a:r>
            <a:r>
              <a:rPr lang="ru-RU" sz="2000" b="0" i="0" u="none" strike="noStrike" cap="none">
                <a:ln>
                  <a:noFill/>
                </a:ln>
                <a:solidFill>
                  <a:schemeClr val="bg1"/>
                </a:solidFill>
                <a:latin typeface="Courier New"/>
              </a:rPr>
              <a:t> ""DOCUMENT"" ""Extent1"" (</a:t>
            </a:r>
            <a:r>
              <a:rPr lang="ru-RU" sz="2000" b="0" i="0" u="none" strike="noStrike" cap="none">
                <a:ln>
                  <a:noFill/>
                </a:ln>
                <a:solidFill>
                  <a:schemeClr val="bg1"/>
                </a:solidFill>
                <a:latin typeface="Courier New"/>
              </a:rPr>
              <a:t>cost</a:t>
            </a:r>
            <a:r>
              <a:rPr lang="ru-RU" sz="2000" b="0" i="0" u="none" strike="noStrike" cap="none">
                <a:ln>
                  <a:noFill/>
                </a:ln>
                <a:solidFill>
                  <a:schemeClr val="bg1"/>
                </a:solidFill>
                <a:latin typeface="Courier New"/>
              </a:rPr>
              <a:t>=0.44..616.21 </a:t>
            </a:r>
            <a:r>
              <a:rPr lang="ru-RU" sz="2000" b="0" i="0" u="none" strike="noStrike" cap="none">
                <a:ln>
                  <a:noFill/>
                </a:ln>
                <a:solidFill>
                  <a:schemeClr val="bg1"/>
                </a:solidFill>
                <a:latin typeface="Courier New"/>
              </a:rPr>
              <a:t>rows</a:t>
            </a:r>
            <a:r>
              <a:rPr lang="ru-RU" sz="2000" b="0" i="0" u="none" strike="noStrike" cap="none">
                <a:ln>
                  <a:noFill/>
                </a:ln>
                <a:solidFill>
                  <a:schemeClr val="bg1"/>
                </a:solidFill>
                <a:latin typeface="Courier New"/>
              </a:rPr>
              <a:t>=169 </a:t>
            </a:r>
            <a:r>
              <a:rPr lang="ru-RU" sz="2000" b="0" i="0" u="none" strike="noStrike" cap="none">
                <a:ln>
                  <a:noFill/>
                </a:ln>
                <a:solidFill>
                  <a:schemeClr val="bg1"/>
                </a:solidFill>
                <a:latin typeface="Courier New"/>
              </a:rPr>
              <a:t>width</a:t>
            </a:r>
            <a:r>
              <a:rPr lang="ru-RU" sz="2000" b="0" i="0" u="none" strike="noStrike" cap="none">
                <a:ln>
                  <a:noFill/>
                </a:ln>
                <a:solidFill>
                  <a:schemeClr val="bg1"/>
                </a:solidFill>
                <a:latin typeface="Courier New"/>
              </a:rPr>
              <a:t>=16) (</a:t>
            </a:r>
            <a:r>
              <a:rPr lang="ru-RU" sz="2000" b="0" i="0" u="none" strike="noStrike" cap="none">
                <a:ln>
                  <a:noFill/>
                </a:ln>
                <a:solidFill>
                  <a:schemeClr val="bg1"/>
                </a:solidFill>
                <a:latin typeface="Courier New"/>
              </a:rPr>
              <a:t>actual</a:t>
            </a:r>
            <a:r>
              <a:rPr lang="ru-RU" sz="2000" b="0" i="0" u="none" strike="noStrike" cap="none">
                <a:ln>
                  <a:noFill/>
                </a:ln>
                <a:solidFill>
                  <a:schemeClr val="bg1"/>
                </a:solidFill>
                <a:latin typeface="Courier New"/>
              </a:rPr>
              <a:t> </a:t>
            </a:r>
            <a:r>
              <a:rPr lang="ru-RU" sz="2000" b="0" i="0" u="none" strike="noStrike" cap="none">
                <a:ln>
                  <a:noFill/>
                </a:ln>
                <a:solidFill>
                  <a:schemeClr val="bg1"/>
                </a:solidFill>
                <a:latin typeface="Courier New"/>
              </a:rPr>
              <a:t>time</a:t>
            </a:r>
            <a:r>
              <a:rPr lang="ru-RU" sz="2000" b="0" i="0" u="none" strike="noStrike" cap="none">
                <a:ln>
                  <a:noFill/>
                </a:ln>
                <a:solidFill>
                  <a:schemeClr val="bg1"/>
                </a:solidFill>
                <a:latin typeface="Courier New"/>
              </a:rPr>
              <a:t>=0.068..0.291 </a:t>
            </a:r>
            <a:r>
              <a:rPr lang="ru-RU" sz="2000" b="0" i="0" u="none" strike="noStrike" cap="none">
                <a:ln>
                  <a:noFill/>
                </a:ln>
                <a:solidFill>
                  <a:schemeClr val="bg1"/>
                </a:solidFill>
                <a:latin typeface="Courier New"/>
              </a:rPr>
              <a:t>rows</a:t>
            </a:r>
            <a:r>
              <a:rPr lang="ru-RU" sz="2000" b="0" i="0" u="none" strike="noStrike" cap="none">
                <a:ln>
                  <a:noFill/>
                </a:ln>
                <a:solidFill>
                  <a:schemeClr val="bg1"/>
                </a:solidFill>
                <a:latin typeface="Courier New"/>
              </a:rPr>
              <a:t>=137 </a:t>
            </a:r>
            <a:r>
              <a:rPr lang="ru-RU" sz="2000" b="0" i="0" u="none" strike="noStrike" cap="none">
                <a:ln>
                  <a:noFill/>
                </a:ln>
                <a:solidFill>
                  <a:schemeClr val="bg1"/>
                </a:solidFill>
                <a:latin typeface="Courier New"/>
              </a:rPr>
              <a:t>loops</a:t>
            </a:r>
            <a:r>
              <a:rPr lang="ru-RU" sz="2000" b="0" i="0" u="none" strike="noStrike" cap="none">
                <a:ln>
                  <a:noFill/>
                </a:ln>
                <a:solidFill>
                  <a:schemeClr val="bg1"/>
                </a:solidFill>
                <a:latin typeface="Courier New"/>
              </a:rPr>
              <a:t>=1) </a:t>
            </a:r>
            <a:endParaRPr sz="2000"/>
          </a:p>
          <a:p>
            <a:pPr marL="0" marR="0" lvl="0" indent="0" algn="l" defTabSz="914400">
              <a:lnSpc>
                <a:spcPct val="100000"/>
              </a:lnSpc>
              <a:spcBef>
                <a:spcPts val="0"/>
              </a:spcBef>
              <a:spcAft>
                <a:spcPts val="0"/>
              </a:spcAft>
              <a:buClrTx/>
              <a:buSzTx/>
              <a:buFontTx/>
              <a:buNone/>
              <a:defRPr/>
            </a:pPr>
            <a:r>
              <a:rPr lang="ru-RU" sz="2000">
                <a:solidFill>
                  <a:schemeClr val="bg1"/>
                </a:solidFill>
                <a:latin typeface="Courier New"/>
              </a:rPr>
              <a:t>                          </a:t>
            </a:r>
            <a:r>
              <a:rPr lang="ru-RU" sz="2000" b="0" i="0" u="none" strike="noStrike" cap="none">
                <a:ln>
                  <a:noFill/>
                </a:ln>
                <a:solidFill>
                  <a:schemeClr val="bg1"/>
                </a:solidFill>
                <a:latin typeface="Courier New"/>
              </a:rPr>
              <a:t>Index</a:t>
            </a:r>
            <a:r>
              <a:rPr lang="ru-RU" sz="2000" b="0" i="0" u="none" strike="noStrike" cap="none">
                <a:ln>
                  <a:noFill/>
                </a:ln>
                <a:solidFill>
                  <a:schemeClr val="bg1"/>
                </a:solidFill>
                <a:latin typeface="Courier New"/>
              </a:rPr>
              <a:t> </a:t>
            </a:r>
            <a:r>
              <a:rPr lang="ru-RU" sz="2000" b="0" i="0" u="none" strike="noStrike" cap="none">
                <a:ln>
                  <a:noFill/>
                </a:ln>
                <a:solidFill>
                  <a:schemeClr val="bg1"/>
                </a:solidFill>
                <a:latin typeface="Courier New"/>
              </a:rPr>
              <a:t>Cond</a:t>
            </a:r>
            <a:r>
              <a:rPr lang="ru-RU" sz="2000" b="0" i="0" u="none" strike="noStrike" cap="none">
                <a:ln>
                  <a:noFill/>
                </a:ln>
                <a:solidFill>
                  <a:schemeClr val="bg1"/>
                </a:solidFill>
                <a:latin typeface="Courier New"/>
              </a:rPr>
              <a:t>: (""DEAL_ID"" = 1259) </a:t>
            </a:r>
            <a:endParaRPr sz="2000"/>
          </a:p>
          <a:p>
            <a:pPr marL="0" marR="0" lvl="0" indent="0" algn="l" defTabSz="914400">
              <a:lnSpc>
                <a:spcPct val="100000"/>
              </a:lnSpc>
              <a:spcBef>
                <a:spcPts val="0"/>
              </a:spcBef>
              <a:spcAft>
                <a:spcPts val="0"/>
              </a:spcAft>
              <a:buClrTx/>
              <a:buSzTx/>
              <a:buFontTx/>
              <a:buNone/>
              <a:defRPr/>
            </a:pPr>
            <a:r>
              <a:rPr lang="ru-RU" sz="2000" b="0" i="0" u="none" strike="noStrike" cap="none">
                <a:ln>
                  <a:noFill/>
                </a:ln>
                <a:solidFill>
                  <a:schemeClr val="bg1"/>
                </a:solidFill>
                <a:latin typeface="Courier New"/>
              </a:rPr>
              <a:t>Planning</a:t>
            </a:r>
            <a:r>
              <a:rPr lang="ru-RU" sz="2000" b="0" i="0" u="none" strike="noStrike" cap="none">
                <a:ln>
                  <a:noFill/>
                </a:ln>
                <a:solidFill>
                  <a:schemeClr val="bg1"/>
                </a:solidFill>
                <a:latin typeface="Courier New"/>
              </a:rPr>
              <a:t> </a:t>
            </a:r>
            <a:r>
              <a:rPr lang="ru-RU" sz="2000" b="0" i="0" u="none" strike="noStrike" cap="none">
                <a:ln>
                  <a:noFill/>
                </a:ln>
                <a:solidFill>
                  <a:schemeClr val="bg1"/>
                </a:solidFill>
                <a:latin typeface="Courier New"/>
              </a:rPr>
              <a:t>Time</a:t>
            </a:r>
            <a:r>
              <a:rPr lang="ru-RU" sz="2000" b="0" i="0" u="none" strike="noStrike" cap="none">
                <a:ln>
                  <a:noFill/>
                </a:ln>
                <a:solidFill>
                  <a:schemeClr val="bg1"/>
                </a:solidFill>
                <a:latin typeface="Courier New"/>
              </a:rPr>
              <a:t>: 0.502 </a:t>
            </a:r>
            <a:r>
              <a:rPr lang="ru-RU" sz="2000" b="0" i="0" u="none" strike="noStrike" cap="none">
                <a:ln>
                  <a:noFill/>
                </a:ln>
                <a:solidFill>
                  <a:schemeClr val="bg1"/>
                </a:solidFill>
                <a:latin typeface="Courier New"/>
              </a:rPr>
              <a:t>ms</a:t>
            </a:r>
            <a:r>
              <a:rPr lang="ru-RU" sz="2000" b="0" i="0" u="none" strike="noStrike" cap="none">
                <a:ln>
                  <a:noFill/>
                </a:ln>
                <a:solidFill>
                  <a:schemeClr val="bg1"/>
                </a:solidFill>
                <a:latin typeface="Courier New"/>
              </a:rPr>
              <a:t> </a:t>
            </a:r>
            <a:endParaRPr sz="2000"/>
          </a:p>
          <a:p>
            <a:pPr marL="0" marR="0" lvl="0" indent="0" algn="l" defTabSz="914400">
              <a:lnSpc>
                <a:spcPct val="100000"/>
              </a:lnSpc>
              <a:spcBef>
                <a:spcPts val="0"/>
              </a:spcBef>
              <a:spcAft>
                <a:spcPts val="0"/>
              </a:spcAft>
              <a:buClrTx/>
              <a:buSzTx/>
              <a:buFontTx/>
              <a:buNone/>
              <a:defRPr/>
            </a:pPr>
            <a:r>
              <a:rPr lang="ru-RU" sz="2000" b="0" i="0" u="none" strike="noStrike" cap="none">
                <a:ln>
                  <a:noFill/>
                </a:ln>
                <a:solidFill>
                  <a:schemeClr val="bg1"/>
                </a:solidFill>
                <a:latin typeface="Courier New"/>
              </a:rPr>
              <a:t>Execution</a:t>
            </a:r>
            <a:r>
              <a:rPr lang="ru-RU" sz="2000" b="0" i="0" u="none" strike="noStrike" cap="none">
                <a:ln>
                  <a:noFill/>
                </a:ln>
                <a:solidFill>
                  <a:schemeClr val="bg1"/>
                </a:solidFill>
                <a:latin typeface="Courier New"/>
              </a:rPr>
              <a:t> </a:t>
            </a:r>
            <a:r>
              <a:rPr lang="ru-RU" sz="2000" b="0" i="0" u="none" strike="noStrike" cap="none">
                <a:ln>
                  <a:noFill/>
                </a:ln>
                <a:solidFill>
                  <a:schemeClr val="bg1"/>
                </a:solidFill>
                <a:latin typeface="Courier New"/>
              </a:rPr>
              <a:t>Time</a:t>
            </a:r>
            <a:r>
              <a:rPr lang="ru-RU" sz="2000" b="0" i="0" u="none" strike="noStrike" cap="none">
                <a:ln>
                  <a:noFill/>
                </a:ln>
                <a:solidFill>
                  <a:schemeClr val="bg1"/>
                </a:solidFill>
                <a:latin typeface="Courier New"/>
              </a:rPr>
              <a:t>: 92809.802 </a:t>
            </a:r>
            <a:r>
              <a:rPr lang="ru-RU" sz="2000" b="0" i="0" u="none" strike="noStrike" cap="none">
                <a:ln>
                  <a:noFill/>
                </a:ln>
                <a:solidFill>
                  <a:schemeClr val="bg1"/>
                </a:solidFill>
                <a:latin typeface="Courier New"/>
              </a:rPr>
              <a:t>ms</a:t>
            </a:r>
            <a:r>
              <a:rPr lang="ru-RU" sz="2000" b="0" i="0" u="none" strike="noStrike" cap="none">
                <a:ln>
                  <a:noFill/>
                </a:ln>
                <a:solidFill>
                  <a:schemeClr val="bg1"/>
                </a:solidFill>
              </a:rPr>
              <a:t> </a:t>
            </a:r>
            <a:endParaRPr sz="2000" b="0" i="0" u="none" strike="noStrike" cap="none">
              <a:ln>
                <a:noFill/>
              </a:ln>
              <a:solidFill>
                <a:schemeClr val="bg1"/>
              </a:solidFill>
              <a:latin typeface="Aria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06064465" name="PGMeetup.NN"/>
          <p:cNvSpPr txBox="1"/>
          <p:nvPr/>
        </p:nvSpPr>
        <p:spPr bwMode="auto">
          <a:xfrm>
            <a:off x="1661851" y="1306608"/>
            <a:ext cx="5645774" cy="918199"/>
          </a:xfrm>
          <a:prstGeom prst="rect">
            <a:avLst/>
          </a:prstGeom>
          <a:ln w="12700">
            <a:miter lim="400000"/>
          </a:ln>
        </p:spPr>
        <p:txBody>
          <a:bodyPr wrap="none" lIns="50799" tIns="50799" rIns="50799" bIns="50799" anchor="ctr">
            <a:spAutoFit/>
          </a:bodyPr>
          <a:lstStyle>
            <a:lvl1pPr>
              <a:defRPr sz="5300">
                <a:solidFill>
                  <a:srgbClr val="000000"/>
                </a:solidFill>
                <a:latin typeface="Epilogue Bold"/>
                <a:ea typeface="Epilogue Bold"/>
                <a:cs typeface="Epilogue Bold"/>
              </a:defRPr>
            </a:lvl1pPr>
          </a:lstStyle>
          <a:p>
            <a:pPr>
              <a:defRPr/>
            </a:pPr>
            <a:r>
              <a:rPr/>
              <a:t>PG</a:t>
            </a:r>
            <a:r>
              <a:rPr lang="en-US"/>
              <a:t>Meetup</a:t>
            </a:r>
            <a:r>
              <a:rPr/>
              <a:t>.</a:t>
            </a:r>
            <a:r>
              <a:rPr lang="ru-RU"/>
              <a:t>Барнаул</a:t>
            </a:r>
            <a:endParaRPr/>
          </a:p>
        </p:txBody>
      </p:sp>
      <p:sp>
        <p:nvSpPr>
          <p:cNvPr id="897522325" name="Образец заголовка"/>
          <p:cNvSpPr txBox="1"/>
          <p:nvPr/>
        </p:nvSpPr>
        <p:spPr bwMode="auto">
          <a:xfrm>
            <a:off x="1661851" y="4036345"/>
            <a:ext cx="12818782" cy="14732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chemeClr val="bg1">
                    <a:lumMod val="50000"/>
                  </a:schemeClr>
                </a:solidFill>
                <a:latin typeface="Helvetica Neue"/>
                <a:ea typeface="Helvetica Neue"/>
                <a:cs typeface="Helvetica Neue"/>
              </a:rPr>
              <a:t>Вариант оптимизации запроса с конструкцией </a:t>
            </a:r>
            <a:r>
              <a:rPr lang="en-US" sz="5000" b="0" i="0" u="none" strike="noStrike" cap="none" spc="0">
                <a:ln>
                  <a:noFill/>
                </a:ln>
                <a:solidFill>
                  <a:schemeClr val="bg1">
                    <a:lumMod val="50000"/>
                  </a:schemeClr>
                </a:solidFill>
                <a:latin typeface="Helvetica Neue"/>
                <a:ea typeface="Helvetica Neue"/>
                <a:cs typeface="Helvetica Neue"/>
              </a:rPr>
              <a:t>GROUP BY</a:t>
            </a:r>
            <a:endParaRPr sz="4000">
              <a:solidFill>
                <a:srgbClr val="FF9900"/>
              </a:solidFill>
            </a:endParaRPr>
          </a:p>
        </p:txBody>
      </p:sp>
      <p:sp>
        <p:nvSpPr>
          <p:cNvPr id="975816881" name="Образец заголовка"/>
          <p:cNvSpPr txBox="1"/>
          <p:nvPr/>
        </p:nvSpPr>
        <p:spPr bwMode="auto">
          <a:xfrm>
            <a:off x="1661851" y="2934820"/>
            <a:ext cx="12806110"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rgbClr val="FF9900"/>
                </a:solidFill>
                <a:latin typeface="Helvetica Neue"/>
                <a:ea typeface="Helvetica Neue"/>
                <a:cs typeface="Helvetica Neue"/>
              </a:rPr>
              <a:t>Конвертация хранимого кода </a:t>
            </a:r>
            <a:endParaRPr sz="4000">
              <a:solidFill>
                <a:srgbClr val="FF9900"/>
              </a:solidFill>
            </a:endParaRPr>
          </a:p>
        </p:txBody>
      </p:sp>
      <p:sp>
        <p:nvSpPr>
          <p:cNvPr id="1667289593" name="Объект 2"/>
          <p:cNvSpPr txBox="1"/>
          <p:nvPr/>
        </p:nvSpPr>
        <p:spPr bwMode="auto">
          <a:xfrm flipH="0" flipV="0">
            <a:off x="1661851" y="5752351"/>
            <a:ext cx="8780206" cy="5154705"/>
          </a:xfrm>
          <a:prstGeom prst="rect">
            <a:avLst/>
          </a:prstGeom>
        </p:spPr>
        <p:txBody>
          <a:bodyPr vertOverflow="overflow" horzOverflow="overflow" vert="horz" wrap="square" lIns="91440" tIns="45720" rIns="91440" bIns="45720" numCol="1" spcCol="0" rtlCol="0" fromWordArt="0" anchor="t" anchorCtr="0" forceAA="0" upright="0" compatLnSpc="0">
            <a:normAutofit/>
          </a:bodyPr>
          <a:lstStyle>
            <a:lvl1pPr marL="457200" indent="-457200" algn="l" defTabSz="914400">
              <a:lnSpc>
                <a:spcPct val="100000"/>
              </a:lnSpc>
              <a:spcBef>
                <a:spcPts val="0"/>
              </a:spcBef>
              <a:spcAft>
                <a:spcPts val="1399"/>
              </a:spcAft>
              <a:buSzPct val="75000"/>
              <a:buFont typeface="Arial"/>
              <a:buBlip>
                <a:blip r:embed="rId2"/>
              </a:buBlip>
              <a:defRPr lang="ru-RU" sz="2600">
                <a:solidFill>
                  <a:schemeClr val="tx1">
                    <a:lumMod val="95000"/>
                    <a:lumOff val="5000"/>
                  </a:schemeClr>
                </a:solidFill>
                <a:latin typeface="Proxima Nova"/>
                <a:ea typeface="Proxima Nova"/>
                <a:cs typeface="Proxima Nova"/>
              </a:defRPr>
            </a:lvl1pPr>
            <a:lvl2pPr marL="685800" indent="-228600" algn="l" defTabSz="914400">
              <a:lnSpc>
                <a:spcPct val="90000"/>
              </a:lnSpc>
              <a:spcBef>
                <a:spcPts val="499"/>
              </a:spcBef>
              <a:buFont typeface="Arial"/>
              <a:buChar char="•"/>
              <a:defRPr sz="2400">
                <a:solidFill>
                  <a:schemeClr val="tx1"/>
                </a:solidFill>
                <a:latin typeface="+mj-lt"/>
                <a:ea typeface="+mn-ea"/>
                <a:cs typeface="+mn-cs"/>
              </a:defRPr>
            </a:lvl2pPr>
            <a:lvl3pPr marL="1143000" indent="-228600" algn="l" defTabSz="914400">
              <a:lnSpc>
                <a:spcPct val="90000"/>
              </a:lnSpc>
              <a:spcBef>
                <a:spcPts val="499"/>
              </a:spcBef>
              <a:buFont typeface="Arial"/>
              <a:buChar char="•"/>
              <a:defRPr sz="2000">
                <a:solidFill>
                  <a:schemeClr val="tx1"/>
                </a:solidFill>
                <a:latin typeface="+mj-lt"/>
                <a:ea typeface="+mn-ea"/>
                <a:cs typeface="+mn-cs"/>
              </a:defRPr>
            </a:lvl3pPr>
            <a:lvl4pPr marL="1600200" indent="-228600" algn="l" defTabSz="914400">
              <a:lnSpc>
                <a:spcPct val="90000"/>
              </a:lnSpc>
              <a:spcBef>
                <a:spcPts val="499"/>
              </a:spcBef>
              <a:buFont typeface="Arial"/>
              <a:buChar char="•"/>
              <a:defRPr sz="1800">
                <a:solidFill>
                  <a:schemeClr val="tx1"/>
                </a:solidFill>
                <a:latin typeface="+mj-lt"/>
                <a:ea typeface="+mn-ea"/>
                <a:cs typeface="+mn-cs"/>
              </a:defRPr>
            </a:lvl4pPr>
            <a:lvl5pPr marL="2057400" indent="-228600" algn="l" defTabSz="914400">
              <a:lnSpc>
                <a:spcPct val="90000"/>
              </a:lnSpc>
              <a:spcBef>
                <a:spcPts val="499"/>
              </a:spcBef>
              <a:buFont typeface="Arial"/>
              <a:buChar char="•"/>
              <a:defRPr sz="1800">
                <a:solidFill>
                  <a:schemeClr val="tx1"/>
                </a:solidFill>
                <a:latin typeface="+mj-lt"/>
                <a:ea typeface="+mn-ea"/>
                <a:cs typeface="+mn-cs"/>
              </a:defRPr>
            </a:lvl5pPr>
            <a:lvl6pPr marL="2514599" indent="-228600" algn="l" defTabSz="914400">
              <a:lnSpc>
                <a:spcPct val="90000"/>
              </a:lnSpc>
              <a:spcBef>
                <a:spcPts val="499"/>
              </a:spcBef>
              <a:buFont typeface="Arial"/>
              <a:buChar char="•"/>
              <a:defRPr sz="1800">
                <a:solidFill>
                  <a:schemeClr val="tx1"/>
                </a:solidFill>
                <a:latin typeface="+mn-lt"/>
                <a:ea typeface="+mn-ea"/>
                <a:cs typeface="+mn-cs"/>
              </a:defRPr>
            </a:lvl6pPr>
            <a:lvl7pPr marL="2971800" indent="-228600" algn="l" defTabSz="914400">
              <a:lnSpc>
                <a:spcPct val="90000"/>
              </a:lnSpc>
              <a:spcBef>
                <a:spcPts val="499"/>
              </a:spcBef>
              <a:buFont typeface="Arial"/>
              <a:buChar char="•"/>
              <a:defRPr sz="1800">
                <a:solidFill>
                  <a:schemeClr val="tx1"/>
                </a:solidFill>
                <a:latin typeface="+mn-lt"/>
                <a:ea typeface="+mn-ea"/>
                <a:cs typeface="+mn-cs"/>
              </a:defRPr>
            </a:lvl7pPr>
            <a:lvl8pPr marL="3429000" indent="-228600" algn="l" defTabSz="914400">
              <a:lnSpc>
                <a:spcPct val="90000"/>
              </a:lnSpc>
              <a:spcBef>
                <a:spcPts val="499"/>
              </a:spcBef>
              <a:buFont typeface="Arial"/>
              <a:buChar char="•"/>
              <a:defRPr sz="1800">
                <a:solidFill>
                  <a:schemeClr val="tx1"/>
                </a:solidFill>
                <a:latin typeface="+mn-lt"/>
                <a:ea typeface="+mn-ea"/>
                <a:cs typeface="+mn-cs"/>
              </a:defRPr>
            </a:lvl8pPr>
            <a:lvl9pPr marL="3886200" indent="-228600" algn="l" defTabSz="914400">
              <a:lnSpc>
                <a:spcPct val="90000"/>
              </a:lnSpc>
              <a:spcBef>
                <a:spcPts val="499"/>
              </a:spcBef>
              <a:buFont typeface="Arial"/>
              <a:buChar char="•"/>
              <a:defRPr sz="1800">
                <a:solidFill>
                  <a:schemeClr val="tx1"/>
                </a:solidFill>
                <a:latin typeface="+mn-lt"/>
                <a:ea typeface="+mn-ea"/>
                <a:cs typeface="+mn-cs"/>
              </a:defRPr>
            </a:lvl9pPr>
          </a:lstStyle>
          <a:p>
            <a:pPr marL="0" indent="0" algn="just">
              <a:lnSpc>
                <a:spcPct val="114999"/>
              </a:lnSpc>
              <a:spcAft>
                <a:spcPts val="0"/>
              </a:spcAft>
              <a:buClr>
                <a:srgbClr val="595959"/>
              </a:buClr>
              <a:buSzPts val="2900"/>
              <a:buFont typeface="Arial"/>
              <a:buNone/>
              <a:defRPr/>
            </a:pPr>
            <a:r>
              <a:rPr lang="ru-RU" sz="3500" b="0" i="0" u="none" strike="noStrike" cap="none" spc="0">
                <a:ln>
                  <a:noFill/>
                </a:ln>
                <a:solidFill>
                  <a:schemeClr val="bg2">
                    <a:lumMod val="10000"/>
                  </a:schemeClr>
                </a:solidFill>
                <a:latin typeface="Helvetica Neue"/>
                <a:ea typeface="Times New Roman"/>
                <a:cs typeface="Helvetica Neue"/>
              </a:rPr>
              <a:t>Поскольку фильтр по полю </a:t>
            </a:r>
            <a:r>
              <a:rPr lang="en-US" sz="3500" b="0" i="0" u="none" strike="noStrike" cap="none" spc="0">
                <a:ln>
                  <a:noFill/>
                </a:ln>
                <a:solidFill>
                  <a:schemeClr val="bg2">
                    <a:lumMod val="10000"/>
                  </a:schemeClr>
                </a:solidFill>
                <a:latin typeface="Helvetica Neue"/>
                <a:ea typeface="Times New Roman"/>
                <a:cs typeface="Helvetica Neue"/>
              </a:rPr>
              <a:t>“DEAL_ID”</a:t>
            </a:r>
            <a:r>
              <a:rPr lang="ru-RU" sz="3500" b="0" i="0" u="none" strike="noStrike" cap="none" spc="0">
                <a:ln>
                  <a:noFill/>
                </a:ln>
                <a:solidFill>
                  <a:schemeClr val="bg2">
                    <a:lumMod val="10000"/>
                  </a:schemeClr>
                </a:solidFill>
                <a:latin typeface="Helvetica Neue"/>
                <a:ea typeface="Times New Roman"/>
                <a:cs typeface="Helvetica Neue"/>
              </a:rPr>
              <a:t> возвращает 137 строк, то рекомендуется сначала отфильтровать множество, а затем рассчитать для него агрегаты.</a:t>
            </a:r>
            <a:r>
              <a:rPr lang="en-US" sz="3500" b="0" i="0" u="none" strike="noStrike" cap="none" spc="0">
                <a:ln>
                  <a:noFill/>
                </a:ln>
                <a:solidFill>
                  <a:schemeClr val="bg2">
                    <a:lumMod val="10000"/>
                  </a:schemeClr>
                </a:solidFill>
                <a:latin typeface="Helvetica Neue"/>
                <a:ea typeface="Times New Roman"/>
                <a:cs typeface="Helvetica Neue"/>
              </a:rPr>
              <a:t> </a:t>
            </a:r>
            <a:r>
              <a:rPr lang="ru-RU" sz="3500" b="0" i="0" u="none" strike="noStrike" cap="none" spc="0">
                <a:ln>
                  <a:noFill/>
                </a:ln>
                <a:solidFill>
                  <a:schemeClr val="bg2">
                    <a:lumMod val="10000"/>
                  </a:schemeClr>
                </a:solidFill>
                <a:latin typeface="Helvetica Neue"/>
                <a:ea typeface="Times New Roman"/>
                <a:cs typeface="Helvetica Neue"/>
              </a:rPr>
              <a:t>Данный вариант работает меньше 1 секунды.</a:t>
            </a:r>
            <a:endParaRPr sz="3500">
              <a:solidFill>
                <a:schemeClr val="bg2">
                  <a:lumMod val="10000"/>
                </a:schemeClr>
              </a:solidFill>
              <a:latin typeface="Helvetica Neue"/>
              <a:cs typeface="Helvetica Neue"/>
            </a:endParaRPr>
          </a:p>
        </p:txBody>
      </p:sp>
      <p:sp>
        <p:nvSpPr>
          <p:cNvPr id="1050981130" name="Rectangle 6"/>
          <p:cNvSpPr>
            <a:spLocks noChangeArrowheads="1"/>
          </p:cNvSpPr>
          <p:nvPr/>
        </p:nvSpPr>
        <p:spPr bwMode="auto">
          <a:xfrm flipH="0" flipV="0">
            <a:off x="11612768" y="5752351"/>
            <a:ext cx="9979538" cy="4069115"/>
          </a:xfrm>
          <a:prstGeom prst="rect">
            <a:avLst/>
          </a:prstGeom>
          <a:solidFill>
            <a:srgbClr val="FFFFFF"/>
          </a:solidFill>
          <a:ln>
            <a:noFill/>
          </a:ln>
          <a:effectLst/>
        </p:spPr>
        <p:txBody>
          <a:bodyPr vert="horz" wrap="square" lIns="91440" tIns="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buFontTx/>
              <a:buNone/>
              <a:defRPr/>
            </a:pPr>
            <a:r>
              <a:rPr lang="ru-RU" sz="2400" b="1" i="0" u="none" strike="noStrike" cap="none" spc="0">
                <a:ln>
                  <a:noFill/>
                </a:ln>
                <a:solidFill>
                  <a:srgbClr val="993333"/>
                </a:solidFill>
                <a:latin typeface="Courier New"/>
                <a:ea typeface="Courier New"/>
                <a:cs typeface="Courier New"/>
              </a:rPr>
              <a:t>EXPLAIN</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ANALYZE</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 </a:t>
            </a:r>
            <a:endParaRPr/>
          </a:p>
          <a:p>
            <a:pPr marL="0" marR="0" lvl="0" indent="0" algn="l" defTabSz="914400">
              <a:lnSpc>
                <a:spcPct val="100000"/>
              </a:lnSpc>
              <a:spcBef>
                <a:spcPts val="0"/>
              </a:spcBef>
              <a:spcAft>
                <a:spcPts val="0"/>
              </a:spcAft>
              <a:buClrTx/>
              <a:buSzTx/>
              <a:buFontTx/>
              <a:buNone/>
              <a:defRPr/>
            </a:pPr>
            <a:r>
              <a:rPr lang="ru-RU" sz="2400" b="1" i="0" u="none" strike="noStrike" cap="none" spc="0">
                <a:ln>
                  <a:noFill/>
                </a:ln>
                <a:solidFill>
                  <a:srgbClr val="993333"/>
                </a:solidFill>
                <a:latin typeface="Courier New"/>
                <a:ea typeface="Courier New"/>
                <a:cs typeface="Courier New"/>
              </a:rPr>
              <a:t>SELECT</a:t>
            </a:r>
            <a:r>
              <a:rPr lang="ru-RU" sz="2400" b="0" i="0" u="none" strike="noStrike" cap="none" spc="0">
                <a:ln>
                  <a:noFill/>
                </a:ln>
                <a:solidFill>
                  <a:srgbClr val="212529"/>
                </a:solidFill>
                <a:latin typeface="Courier New"/>
                <a:ea typeface="Courier New"/>
                <a:cs typeface="Courier New"/>
              </a:rPr>
              <a:t> </a:t>
            </a:r>
            <a:r>
              <a:rPr lang="en-US" sz="2400" b="0" i="0" u="none" strike="noStrike" cap="none" spc="0">
                <a:ln>
                  <a:noFill/>
                </a:ln>
                <a:solidFill>
                  <a:srgbClr val="FF0000"/>
                </a:solidFill>
                <a:latin typeface="Courier New"/>
                <a:ea typeface="Courier New"/>
                <a:cs typeface="Courier New"/>
              </a:rPr>
              <a:t>d</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FF0000"/>
                </a:solidFill>
                <a:latin typeface="Courier New"/>
                <a:ea typeface="Courier New"/>
                <a:cs typeface="Courier New"/>
              </a:rPr>
              <a:t>"DOCUMENT_ID"</a:t>
            </a:r>
            <a:r>
              <a:rPr lang="ru-RU" sz="2400" b="0" i="0" u="none" strike="noStrike" cap="none" spc="0">
                <a:ln>
                  <a:noFill/>
                </a:ln>
                <a:solidFill>
                  <a:srgbClr val="212529"/>
                </a:solidFill>
                <a:latin typeface="Courier New"/>
                <a:ea typeface="Courier New"/>
                <a:cs typeface="Courier New"/>
              </a:rPr>
              <a:t> </a:t>
            </a:r>
            <a:endParaRPr/>
          </a:p>
          <a:p>
            <a:pPr marL="0" marR="0" lvl="0" indent="0" algn="l" defTabSz="914400">
              <a:lnSpc>
                <a:spcPct val="100000"/>
              </a:lnSpc>
              <a:spcBef>
                <a:spcPts val="0"/>
              </a:spcBef>
              <a:spcAft>
                <a:spcPts val="0"/>
              </a:spcAft>
              <a:buClrTx/>
              <a:buSzTx/>
              <a:buFontTx/>
              <a:buNone/>
              <a:defRPr/>
            </a:pP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MIN</a:t>
            </a:r>
            <a:r>
              <a:rPr lang="ru-RU" sz="2400" b="0" i="0" u="none" strike="noStrike" cap="none" spc="0">
                <a:ln>
                  <a:noFill/>
                </a:ln>
                <a:solidFill>
                  <a:srgbClr val="66CC66"/>
                </a:solidFill>
                <a:latin typeface="Courier New"/>
                <a:ea typeface="Courier New"/>
                <a:cs typeface="Courier New"/>
              </a:rPr>
              <a:t>(</a:t>
            </a:r>
            <a:r>
              <a:rPr lang="en-US" sz="2400" b="0" i="0" u="none" strike="noStrike" cap="none" spc="0">
                <a:ln>
                  <a:noFill/>
                </a:ln>
                <a:solidFill>
                  <a:srgbClr val="FF0000"/>
                </a:solidFill>
                <a:latin typeface="Courier New"/>
                <a:ea typeface="Courier New"/>
                <a:cs typeface="Courier New"/>
              </a:rPr>
              <a:t>dd</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FF0000"/>
                </a:solidFill>
                <a:latin typeface="Courier New"/>
                <a:ea typeface="Courier New"/>
                <a:cs typeface="Courier New"/>
              </a:rPr>
              <a:t>"DATE_BEG"</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AS</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FF0000"/>
                </a:solidFill>
                <a:latin typeface="Courier New"/>
                <a:ea typeface="Courier New"/>
                <a:cs typeface="Courier New"/>
              </a:rPr>
              <a:t>"A1"</a:t>
            </a:r>
            <a:r>
              <a:rPr lang="ru-RU" sz="2400" b="0" i="0" u="none" strike="noStrike" cap="none" spc="0">
                <a:ln>
                  <a:noFill/>
                </a:ln>
                <a:solidFill>
                  <a:srgbClr val="212529"/>
                </a:solidFill>
                <a:latin typeface="Courier New"/>
                <a:ea typeface="Courier New"/>
                <a:cs typeface="Courier New"/>
              </a:rPr>
              <a:t> </a:t>
            </a:r>
            <a:endParaRPr/>
          </a:p>
          <a:p>
            <a:pPr marL="0" marR="0" lvl="0" indent="0" algn="l" defTabSz="914400">
              <a:lnSpc>
                <a:spcPct val="100000"/>
              </a:lnSpc>
              <a:spcBef>
                <a:spcPts val="0"/>
              </a:spcBef>
              <a:spcAft>
                <a:spcPts val="0"/>
              </a:spcAft>
              <a:buClrTx/>
              <a:buSzTx/>
              <a:buFontTx/>
              <a:buNone/>
              <a:defRPr/>
            </a:pP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SUM</a:t>
            </a:r>
            <a:r>
              <a:rPr lang="ru-RU" sz="2400" b="0" i="0" u="none" strike="noStrike" cap="none" spc="0">
                <a:ln>
                  <a:noFill/>
                </a:ln>
                <a:solidFill>
                  <a:srgbClr val="66CC66"/>
                </a:solidFill>
                <a:latin typeface="Courier New"/>
                <a:ea typeface="Courier New"/>
                <a:cs typeface="Courier New"/>
              </a:rPr>
              <a:t>(</a:t>
            </a:r>
            <a:r>
              <a:rPr lang="en-US" sz="2400" b="0" i="0" u="none" strike="noStrike" cap="none" spc="0">
                <a:ln>
                  <a:noFill/>
                </a:ln>
                <a:solidFill>
                  <a:srgbClr val="FF0000"/>
                </a:solidFill>
                <a:latin typeface="Courier New"/>
                <a:ea typeface="Courier New"/>
                <a:cs typeface="Courier New"/>
              </a:rPr>
              <a:t>dd</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FF0000"/>
                </a:solidFill>
                <a:latin typeface="Courier New"/>
                <a:ea typeface="Courier New"/>
                <a:cs typeface="Courier New"/>
              </a:rPr>
              <a:t>"SUMMA"</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AS</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FF0000"/>
                </a:solidFill>
                <a:latin typeface="Courier New"/>
                <a:ea typeface="Courier New"/>
                <a:cs typeface="Courier New"/>
              </a:rPr>
              <a:t>"A2"</a:t>
            </a:r>
            <a:r>
              <a:rPr lang="ru-RU" sz="2400" b="0" i="0" u="none" strike="noStrike" cap="none" spc="0">
                <a:ln>
                  <a:noFill/>
                </a:ln>
                <a:solidFill>
                  <a:srgbClr val="212529"/>
                </a:solidFill>
                <a:latin typeface="Courier New"/>
                <a:ea typeface="Courier New"/>
                <a:cs typeface="Courier New"/>
              </a:rPr>
              <a:t> </a:t>
            </a:r>
            <a:endParaRPr/>
          </a:p>
          <a:p>
            <a:pPr marL="0" marR="0" lvl="0" indent="0" algn="l" defTabSz="914400">
              <a:lnSpc>
                <a:spcPct val="100000"/>
              </a:lnSpc>
              <a:spcBef>
                <a:spcPts val="0"/>
              </a:spcBef>
              <a:spcAft>
                <a:spcPts val="0"/>
              </a:spcAft>
              <a:buClrTx/>
              <a:buSzTx/>
              <a:buFontTx/>
              <a:buNone/>
              <a:defRPr/>
            </a:pPr>
            <a:r>
              <a:rPr lang="ru-RU"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FROM</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FF0000"/>
                </a:solidFill>
                <a:latin typeface="Courier New"/>
                <a:ea typeface="Courier New"/>
                <a:cs typeface="Courier New"/>
              </a:rPr>
              <a:t>"</a:t>
            </a:r>
            <a:r>
              <a:rPr lang="ru-RU" sz="2400" b="0" i="0" u="none" strike="noStrike" cap="none" spc="0">
                <a:ln>
                  <a:noFill/>
                </a:ln>
                <a:solidFill>
                  <a:srgbClr val="FF0000"/>
                </a:solidFill>
                <a:latin typeface="Courier New"/>
                <a:ea typeface="Courier New"/>
                <a:cs typeface="Courier New"/>
              </a:rPr>
              <a:t>dbo</a:t>
            </a:r>
            <a:r>
              <a:rPr lang="ru-RU" sz="2400" b="0" i="0" u="none" strike="noStrike" cap="none" spc="0">
                <a:ln>
                  <a:noFill/>
                </a:ln>
                <a:solidFill>
                  <a:srgbClr val="FF0000"/>
                </a:solidFill>
                <a:latin typeface="Courier New"/>
                <a:ea typeface="Courier New"/>
                <a:cs typeface="Courier New"/>
              </a:rPr>
              <a:t>"</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FF0000"/>
                </a:solidFill>
                <a:latin typeface="Courier New"/>
                <a:ea typeface="Courier New"/>
                <a:cs typeface="Courier New"/>
              </a:rPr>
              <a:t>"DOCUMENT"</a:t>
            </a:r>
            <a:r>
              <a:rPr lang="ru-RU" sz="2400" b="0" i="0" u="none" strike="noStrike" cap="none" spc="0">
                <a:ln>
                  <a:noFill/>
                </a:ln>
                <a:solidFill>
                  <a:srgbClr val="212529"/>
                </a:solidFill>
                <a:latin typeface="Courier New"/>
                <a:ea typeface="Courier New"/>
                <a:cs typeface="Courier New"/>
              </a:rPr>
              <a:t> </a:t>
            </a:r>
            <a:r>
              <a:rPr lang="en-US" sz="2400" b="1" i="0" u="none" strike="noStrike" cap="none" spc="0">
                <a:ln>
                  <a:noFill/>
                </a:ln>
                <a:solidFill>
                  <a:srgbClr val="993333"/>
                </a:solidFill>
                <a:latin typeface="Courier New"/>
                <a:ea typeface="Courier New"/>
                <a:cs typeface="Courier New"/>
              </a:rPr>
              <a:t>d</a:t>
            </a:r>
            <a:endParaRPr lang="ru-RU" sz="1350" b="0" i="0" u="none" strike="noStrike" cap="none">
              <a:ln>
                <a:noFill/>
              </a:ln>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ru-RU"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LEFT</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FF0000"/>
                </a:solidFill>
                <a:latin typeface="Courier New"/>
                <a:ea typeface="Courier New"/>
                <a:cs typeface="Courier New"/>
              </a:rPr>
              <a:t>"</a:t>
            </a:r>
            <a:r>
              <a:rPr lang="ru-RU" sz="2400" b="0" i="0" u="none" strike="noStrike" cap="none" spc="0">
                <a:ln>
                  <a:noFill/>
                </a:ln>
                <a:solidFill>
                  <a:srgbClr val="FF0000"/>
                </a:solidFill>
                <a:latin typeface="Courier New"/>
                <a:ea typeface="Courier New"/>
                <a:cs typeface="Courier New"/>
              </a:rPr>
              <a:t>dbo</a:t>
            </a:r>
            <a:r>
              <a:rPr lang="ru-RU" sz="2400" b="0" i="0" u="none" strike="noStrike" cap="none" spc="0">
                <a:ln>
                  <a:noFill/>
                </a:ln>
                <a:solidFill>
                  <a:srgbClr val="FF0000"/>
                </a:solidFill>
                <a:latin typeface="Courier New"/>
                <a:ea typeface="Courier New"/>
                <a:cs typeface="Courier New"/>
              </a:rPr>
              <a:t>"</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FF0000"/>
                </a:solidFill>
                <a:latin typeface="Courier New"/>
                <a:ea typeface="Courier New"/>
                <a:cs typeface="Courier New"/>
              </a:rPr>
              <a:t>"DOCUMENT_DEBIT"</a:t>
            </a:r>
            <a:r>
              <a:rPr lang="ru-RU" sz="2400" b="0" i="0" u="none" strike="noStrike" cap="none" spc="0">
                <a:ln>
                  <a:noFill/>
                </a:ln>
                <a:solidFill>
                  <a:srgbClr val="212529"/>
                </a:solidFill>
                <a:latin typeface="Courier New"/>
                <a:ea typeface="Courier New"/>
                <a:cs typeface="Courier New"/>
              </a:rPr>
              <a:t> </a:t>
            </a:r>
            <a:r>
              <a:rPr lang="en-US" sz="2400" b="1" i="0" u="none" strike="noStrike" cap="none" spc="0">
                <a:ln>
                  <a:noFill/>
                </a:ln>
                <a:solidFill>
                  <a:srgbClr val="993333"/>
                </a:solidFill>
                <a:latin typeface="Courier New"/>
                <a:ea typeface="Courier New"/>
                <a:cs typeface="Courier New"/>
              </a:rPr>
              <a:t>dd</a:t>
            </a:r>
            <a:endParaRPr lang="ru-RU" sz="1350" b="0" i="0" u="none" strike="noStrike" cap="none">
              <a:ln>
                <a:noFill/>
              </a:ln>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ru-RU"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ON</a:t>
            </a:r>
            <a:r>
              <a:rPr lang="ru-RU" sz="2400" b="0" i="0" u="none" strike="noStrike" cap="none" spc="0">
                <a:ln>
                  <a:noFill/>
                </a:ln>
                <a:solidFill>
                  <a:srgbClr val="212529"/>
                </a:solidFill>
                <a:latin typeface="Courier New"/>
                <a:ea typeface="Courier New"/>
                <a:cs typeface="Courier New"/>
              </a:rPr>
              <a:t> </a:t>
            </a:r>
            <a:r>
              <a:rPr lang="en-US" sz="2400" b="0" i="0" u="none" strike="noStrike" cap="none" spc="0">
                <a:ln>
                  <a:noFill/>
                </a:ln>
                <a:solidFill>
                  <a:srgbClr val="FF0000"/>
                </a:solidFill>
                <a:latin typeface="Courier New"/>
                <a:ea typeface="Courier New"/>
                <a:cs typeface="Courier New"/>
              </a:rPr>
              <a:t>dd</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FF0000"/>
                </a:solidFill>
                <a:latin typeface="Courier New"/>
                <a:ea typeface="Courier New"/>
                <a:cs typeface="Courier New"/>
              </a:rPr>
              <a:t>"DOCUMENT_ID"</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 </a:t>
            </a:r>
            <a:r>
              <a:rPr lang="en-US" sz="2400" b="0" i="0" u="none" strike="noStrike" cap="none" spc="0">
                <a:ln>
                  <a:noFill/>
                </a:ln>
                <a:solidFill>
                  <a:srgbClr val="FF0000"/>
                </a:solidFill>
                <a:latin typeface="Courier New"/>
                <a:ea typeface="Courier New"/>
                <a:cs typeface="Courier New"/>
              </a:rPr>
              <a:t>d</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FF0000"/>
                </a:solidFill>
                <a:latin typeface="Courier New"/>
                <a:ea typeface="Courier New"/>
                <a:cs typeface="Courier New"/>
              </a:rPr>
              <a:t>"DOCUMENT_ID"</a:t>
            </a:r>
            <a:r>
              <a:rPr lang="ru-RU" sz="2400" b="0" i="0" u="none" strike="noStrike" cap="none" spc="0">
                <a:ln>
                  <a:noFill/>
                </a:ln>
                <a:solidFill>
                  <a:srgbClr val="212529"/>
                </a:solidFill>
                <a:latin typeface="Courier New"/>
                <a:ea typeface="Courier New"/>
                <a:cs typeface="Courier New"/>
              </a:rPr>
              <a:t> </a:t>
            </a:r>
            <a:endParaRPr/>
          </a:p>
          <a:p>
            <a:pPr marL="0" marR="0" lvl="0" indent="0" algn="l" defTabSz="914400">
              <a:lnSpc>
                <a:spcPct val="100000"/>
              </a:lnSpc>
              <a:spcBef>
                <a:spcPts val="0"/>
              </a:spcBef>
              <a:spcAft>
                <a:spcPts val="0"/>
              </a:spcAft>
              <a:buClrTx/>
              <a:buSzTx/>
              <a:buFontTx/>
              <a:buNone/>
              <a:defRPr/>
            </a:pPr>
            <a:r>
              <a:rPr lang="ru-RU"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AND</a:t>
            </a:r>
            <a:r>
              <a:rPr lang="ru-RU" sz="2400" b="0" i="0" u="none" strike="noStrike" cap="none" spc="0">
                <a:ln>
                  <a:noFill/>
                </a:ln>
                <a:solidFill>
                  <a:srgbClr val="212529"/>
                </a:solidFill>
                <a:latin typeface="Courier New"/>
                <a:ea typeface="Courier New"/>
                <a:cs typeface="Courier New"/>
              </a:rPr>
              <a:t> </a:t>
            </a:r>
            <a:r>
              <a:rPr lang="en-US" sz="2400" b="0" i="0" u="none" strike="noStrike" cap="none" spc="0">
                <a:ln>
                  <a:noFill/>
                </a:ln>
                <a:solidFill>
                  <a:srgbClr val="FF0000"/>
                </a:solidFill>
                <a:latin typeface="Courier New"/>
                <a:ea typeface="Courier New"/>
                <a:cs typeface="Courier New"/>
              </a:rPr>
              <a:t>dd</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FF0000"/>
                </a:solidFill>
                <a:latin typeface="Courier New"/>
                <a:ea typeface="Courier New"/>
                <a:cs typeface="Courier New"/>
              </a:rPr>
              <a:t>"STORNO_STATE"</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CC66CC"/>
                </a:solidFill>
                <a:latin typeface="Courier New"/>
                <a:ea typeface="Courier New"/>
                <a:cs typeface="Courier New"/>
              </a:rPr>
              <a:t>1</a:t>
            </a:r>
            <a:r>
              <a:rPr lang="ru-RU" sz="2400" b="0" i="0" u="none" strike="noStrike" cap="none" spc="0">
                <a:ln>
                  <a:noFill/>
                </a:ln>
                <a:solidFill>
                  <a:srgbClr val="212529"/>
                </a:solidFill>
                <a:latin typeface="Courier New"/>
                <a:ea typeface="Courier New"/>
                <a:cs typeface="Courier New"/>
              </a:rPr>
              <a:t> </a:t>
            </a:r>
            <a:endParaRPr/>
          </a:p>
          <a:p>
            <a:pPr marL="0" marR="0" lvl="0" indent="0" algn="l" defTabSz="914400">
              <a:lnSpc>
                <a:spcPct val="100000"/>
              </a:lnSpc>
              <a:spcBef>
                <a:spcPts val="0"/>
              </a:spcBef>
              <a:spcAft>
                <a:spcPts val="0"/>
              </a:spcAft>
              <a:buClrTx/>
              <a:buSzTx/>
              <a:buFontTx/>
              <a:buNone/>
              <a:defRPr/>
            </a:pPr>
            <a:r>
              <a:rPr lang="ru-RU"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WHERE</a:t>
            </a:r>
            <a:r>
              <a:rPr lang="ru-RU" sz="2400" b="0" i="0" u="none" strike="noStrike" cap="none" spc="0">
                <a:ln>
                  <a:noFill/>
                </a:ln>
                <a:solidFill>
                  <a:srgbClr val="212529"/>
                </a:solidFill>
                <a:latin typeface="Courier New"/>
                <a:ea typeface="Courier New"/>
                <a:cs typeface="Courier New"/>
              </a:rPr>
              <a:t> </a:t>
            </a:r>
            <a:r>
              <a:rPr lang="en-US" sz="2400" b="0" i="0" u="none" strike="noStrike" cap="none" spc="0">
                <a:ln>
                  <a:noFill/>
                </a:ln>
                <a:solidFill>
                  <a:srgbClr val="FF0000"/>
                </a:solidFill>
                <a:latin typeface="Courier New"/>
                <a:ea typeface="Courier New"/>
                <a:cs typeface="Courier New"/>
              </a:rPr>
              <a:t>d</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FF0000"/>
                </a:solidFill>
                <a:latin typeface="Courier New"/>
                <a:ea typeface="Courier New"/>
                <a:cs typeface="Courier New"/>
              </a:rPr>
              <a:t>"DEAL_ID"</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CC66CC"/>
                </a:solidFill>
                <a:latin typeface="Courier New"/>
                <a:ea typeface="Courier New"/>
                <a:cs typeface="Courier New"/>
              </a:rPr>
              <a:t>1259</a:t>
            </a:r>
            <a:r>
              <a:rPr lang="ru-RU" sz="2400" b="0" i="0" u="none" strike="noStrike" cap="none" spc="0">
                <a:ln>
                  <a:noFill/>
                </a:ln>
                <a:solidFill>
                  <a:srgbClr val="212529"/>
                </a:solidFill>
                <a:latin typeface="Courier New"/>
                <a:ea typeface="Courier New"/>
                <a:cs typeface="Courier New"/>
              </a:rPr>
              <a:t> </a:t>
            </a:r>
            <a:endParaRPr/>
          </a:p>
          <a:p>
            <a:pPr marL="0" marR="0" lvl="0" indent="0" algn="l" defTabSz="914400">
              <a:lnSpc>
                <a:spcPct val="100000"/>
              </a:lnSpc>
              <a:spcBef>
                <a:spcPts val="0"/>
              </a:spcBef>
              <a:spcAft>
                <a:spcPts val="0"/>
              </a:spcAft>
              <a:buClrTx/>
              <a:buSzTx/>
              <a:buFontTx/>
              <a:buNone/>
              <a:defRPr/>
            </a:pPr>
            <a:r>
              <a:rPr lang="ru-RU"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GROUP</a:t>
            </a:r>
            <a:r>
              <a:rPr lang="ru-RU"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BY</a:t>
            </a:r>
            <a:r>
              <a:rPr lang="ru-RU" sz="2400" b="0" i="0" u="none" strike="noStrike" cap="none" spc="0">
                <a:ln>
                  <a:noFill/>
                </a:ln>
                <a:solidFill>
                  <a:srgbClr val="212529"/>
                </a:solidFill>
                <a:latin typeface="Courier New"/>
                <a:ea typeface="Courier New"/>
                <a:cs typeface="Courier New"/>
              </a:rPr>
              <a:t> </a:t>
            </a:r>
            <a:r>
              <a:rPr lang="en-US" sz="2400" b="0" i="0" u="none" strike="noStrike" cap="none" spc="0">
                <a:ln>
                  <a:noFill/>
                </a:ln>
                <a:solidFill>
                  <a:srgbClr val="FF0000"/>
                </a:solidFill>
                <a:latin typeface="Courier New"/>
                <a:ea typeface="Courier New"/>
                <a:cs typeface="Courier New"/>
              </a:rPr>
              <a:t>d</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FF0000"/>
                </a:solidFill>
                <a:latin typeface="Courier New"/>
                <a:ea typeface="Courier New"/>
                <a:cs typeface="Courier New"/>
              </a:rPr>
              <a:t>"DOCUMENT_ID"</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 </a:t>
            </a:r>
            <a:r>
              <a:rPr lang="en-US" sz="2400" b="0" i="0" u="none" strike="noStrike" cap="none" spc="0">
                <a:ln>
                  <a:noFill/>
                </a:ln>
                <a:solidFill>
                  <a:srgbClr val="FF0000"/>
                </a:solidFill>
                <a:latin typeface="Courier New"/>
                <a:ea typeface="Courier New"/>
                <a:cs typeface="Courier New"/>
              </a:rPr>
              <a:t>d</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FF0000"/>
                </a:solidFill>
                <a:latin typeface="Courier New"/>
                <a:ea typeface="Courier New"/>
                <a:cs typeface="Courier New"/>
              </a:rPr>
              <a:t>"DATE_BEG"</a:t>
            </a:r>
            <a:endParaRPr/>
          </a:p>
          <a:p>
            <a:pPr marL="0" marR="0" lvl="0" indent="0" algn="l" defTabSz="914400">
              <a:lnSpc>
                <a:spcPct val="100000"/>
              </a:lnSpc>
              <a:spcBef>
                <a:spcPts val="0"/>
              </a:spcBef>
              <a:spcAft>
                <a:spcPts val="0"/>
              </a:spcAft>
              <a:buClrTx/>
              <a:buSzTx/>
              <a:buFontTx/>
              <a:buNone/>
              <a:defRPr/>
            </a:pPr>
            <a:r>
              <a:rPr lang="ru-RU"/>
              <a:t>  </a:t>
            </a:r>
            <a:r>
              <a:rPr lang="ru-RU" sz="2400" b="1" i="0" u="none" strike="noStrike" cap="none" spc="0">
                <a:ln>
                  <a:noFill/>
                </a:ln>
                <a:solidFill>
                  <a:srgbClr val="993333"/>
                </a:solidFill>
                <a:latin typeface="Courier New"/>
                <a:ea typeface="Courier New"/>
                <a:cs typeface="Courier New"/>
              </a:rPr>
              <a:t>ORDER</a:t>
            </a:r>
            <a:r>
              <a:rPr lang="ru-RU"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BY</a:t>
            </a:r>
            <a:r>
              <a:rPr lang="ru-RU" sz="2400" b="0" i="0" u="none" strike="noStrike" cap="none" spc="0">
                <a:ln>
                  <a:noFill/>
                </a:ln>
                <a:solidFill>
                  <a:srgbClr val="212529"/>
                </a:solidFill>
                <a:latin typeface="Courier New"/>
                <a:ea typeface="Courier New"/>
                <a:cs typeface="Courier New"/>
              </a:rPr>
              <a:t> </a:t>
            </a:r>
            <a:r>
              <a:rPr lang="en-US" sz="2400" b="0" i="0" u="none" strike="noStrike" cap="none" spc="0">
                <a:ln>
                  <a:noFill/>
                </a:ln>
                <a:solidFill>
                  <a:srgbClr val="FF0000"/>
                </a:solidFill>
                <a:latin typeface="Courier New"/>
                <a:ea typeface="Courier New"/>
                <a:cs typeface="Courier New"/>
              </a:rPr>
              <a:t>d</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FF0000"/>
                </a:solidFill>
                <a:latin typeface="Courier New"/>
                <a:ea typeface="Courier New"/>
                <a:cs typeface="Courier New"/>
              </a:rPr>
              <a:t>"DATE_BEG"</a:t>
            </a:r>
            <a:r>
              <a:rPr lang="ru-RU" sz="2400" b="0" i="0" u="none" strike="noStrike" cap="none" spc="0">
                <a:ln>
                  <a:noFill/>
                </a:ln>
                <a:solidFill>
                  <a:srgbClr val="212529"/>
                </a:solidFill>
                <a:latin typeface="Courier New"/>
                <a:ea typeface="Courier New"/>
                <a:cs typeface="Courier New"/>
              </a:rPr>
              <a:t>; </a:t>
            </a:r>
            <a:endParaRPr/>
          </a:p>
        </p:txBody>
      </p:sp>
      <p:sp>
        <p:nvSpPr>
          <p:cNvPr id="1612875801" name="Rectangle 2"/>
          <p:cNvSpPr>
            <a:spLocks noChangeArrowheads="1"/>
          </p:cNvSpPr>
          <p:nvPr/>
        </p:nvSpPr>
        <p:spPr bwMode="auto">
          <a:xfrm flipH="0" flipV="0">
            <a:off x="1661851" y="9989628"/>
            <a:ext cx="13243955" cy="3337595"/>
          </a:xfrm>
          <a:prstGeom prst="rect">
            <a:avLst/>
          </a:prstGeom>
          <a:solidFill>
            <a:srgbClr val="FFFFFF"/>
          </a:solidFill>
          <a:ln>
            <a:noFill/>
          </a:ln>
          <a:effectLst/>
        </p:spPr>
        <p:txBody>
          <a:bodyPr vert="horz" wrap="square" lIns="91440" tIns="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buFontTx/>
              <a:buNone/>
              <a:defRPr/>
            </a:pPr>
            <a:r>
              <a:rPr lang="ru-RU" sz="2400" b="1" i="0" u="none" strike="noStrike" cap="none">
                <a:ln>
                  <a:noFill/>
                </a:ln>
                <a:solidFill>
                  <a:srgbClr val="993333"/>
                </a:solidFill>
                <a:latin typeface="Courier New"/>
              </a:rPr>
              <a:t>CREATE</a:t>
            </a:r>
            <a:r>
              <a:rPr lang="ru-RU" sz="2400" b="0" i="0" u="none" strike="noStrike" cap="none">
                <a:ln>
                  <a:noFill/>
                </a:ln>
                <a:solidFill>
                  <a:srgbClr val="212529"/>
                </a:solidFill>
                <a:latin typeface="Courier New"/>
              </a:rPr>
              <a:t> </a:t>
            </a:r>
            <a:r>
              <a:rPr lang="ru-RU" sz="2400" b="1" i="0" u="none" strike="noStrike" cap="none">
                <a:ln>
                  <a:noFill/>
                </a:ln>
                <a:solidFill>
                  <a:srgbClr val="993333"/>
                </a:solidFill>
                <a:latin typeface="Courier New"/>
              </a:rPr>
              <a:t>UNIQUE</a:t>
            </a:r>
            <a:r>
              <a:rPr lang="ru-RU" sz="2400" b="0" i="0" u="none" strike="noStrike" cap="none">
                <a:ln>
                  <a:noFill/>
                </a:ln>
                <a:solidFill>
                  <a:srgbClr val="212529"/>
                </a:solidFill>
                <a:latin typeface="Courier New"/>
              </a:rPr>
              <a:t> </a:t>
            </a:r>
            <a:r>
              <a:rPr lang="ru-RU" sz="2400" b="1" i="0" u="none" strike="noStrike" cap="none">
                <a:ln>
                  <a:noFill/>
                </a:ln>
                <a:solidFill>
                  <a:srgbClr val="993333"/>
                </a:solidFill>
                <a:latin typeface="Courier New"/>
              </a:rPr>
              <a:t>INDEX</a:t>
            </a:r>
            <a:r>
              <a:rPr lang="ru-RU" sz="2400" b="0" i="0" u="none" strike="noStrike" cap="none">
                <a:ln>
                  <a:noFill/>
                </a:ln>
                <a:solidFill>
                  <a:srgbClr val="212529"/>
                </a:solidFill>
                <a:latin typeface="Courier New"/>
              </a:rPr>
              <a:t> </a:t>
            </a:r>
            <a:r>
              <a:rPr lang="ru-RU" sz="2400" b="0" i="0" u="none" strike="noStrike" cap="none">
                <a:ln>
                  <a:noFill/>
                </a:ln>
                <a:solidFill>
                  <a:srgbClr val="212529"/>
                </a:solidFill>
                <a:latin typeface="Courier New"/>
              </a:rPr>
              <a:t>doc_deal_id_doc_id_date_beg_ux</a:t>
            </a:r>
            <a:r>
              <a:rPr lang="ru-RU" sz="2400" b="0" i="0" u="none" strike="noStrike" cap="none">
                <a:ln>
                  <a:noFill/>
                </a:ln>
                <a:solidFill>
                  <a:srgbClr val="212529"/>
                </a:solidFill>
                <a:latin typeface="Courier New"/>
              </a:rPr>
              <a:t> </a:t>
            </a:r>
            <a:endParaRPr sz="2400" b="0" i="0" u="none" strike="noStrike" cap="none">
              <a:ln>
                <a:noFill/>
              </a:ln>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en-US" sz="2400">
                <a:solidFill>
                  <a:srgbClr val="212529"/>
                </a:solidFill>
                <a:latin typeface="Courier New"/>
              </a:rPr>
              <a:t>    </a:t>
            </a:r>
            <a:r>
              <a:rPr lang="ru-RU" sz="2400" b="1" i="0" u="none" strike="noStrike" cap="none">
                <a:ln>
                  <a:noFill/>
                </a:ln>
                <a:solidFill>
                  <a:srgbClr val="993333"/>
                </a:solidFill>
                <a:latin typeface="Courier New"/>
              </a:rPr>
              <a:t>ON</a:t>
            </a:r>
            <a:r>
              <a:rPr lang="ru-RU" sz="2400" b="0" i="0" u="none" strike="noStrike" cap="none">
                <a:ln>
                  <a:noFill/>
                </a:ln>
                <a:solidFill>
                  <a:srgbClr val="212529"/>
                </a:solidFill>
                <a:latin typeface="Courier New"/>
              </a:rPr>
              <a:t> </a:t>
            </a:r>
            <a:r>
              <a:rPr lang="ru-RU" sz="2400" b="0" i="0" u="none" strike="noStrike" cap="none">
                <a:ln>
                  <a:noFill/>
                </a:ln>
                <a:solidFill>
                  <a:srgbClr val="FF0000"/>
                </a:solidFill>
                <a:latin typeface="Courier New"/>
              </a:rPr>
              <a:t>"</a:t>
            </a:r>
            <a:r>
              <a:rPr lang="ru-RU" sz="2400" b="0" i="0" u="none" strike="noStrike" cap="none">
                <a:ln>
                  <a:noFill/>
                </a:ln>
                <a:solidFill>
                  <a:srgbClr val="FF0000"/>
                </a:solidFill>
                <a:latin typeface="Courier New"/>
              </a:rPr>
              <a:t>dbo</a:t>
            </a:r>
            <a:r>
              <a:rPr lang="ru-RU" sz="2400" b="0" i="0" u="none" strike="noStrike" cap="none">
                <a:ln>
                  <a:noFill/>
                </a:ln>
                <a:solidFill>
                  <a:srgbClr val="FF0000"/>
                </a:solidFill>
                <a:latin typeface="Courier New"/>
              </a:rPr>
              <a:t>"</a:t>
            </a:r>
            <a:r>
              <a:rPr lang="ru-RU" sz="2400" b="0" i="0" u="none" strike="noStrike" cap="none">
                <a:ln>
                  <a:noFill/>
                </a:ln>
                <a:solidFill>
                  <a:srgbClr val="66CC66"/>
                </a:solidFill>
                <a:latin typeface="Courier New"/>
              </a:rPr>
              <a:t>.</a:t>
            </a:r>
            <a:r>
              <a:rPr lang="ru-RU" sz="2400" b="0" i="0" u="none" strike="noStrike" cap="none">
                <a:ln>
                  <a:noFill/>
                </a:ln>
                <a:solidFill>
                  <a:srgbClr val="FF0000"/>
                </a:solidFill>
                <a:latin typeface="Courier New"/>
              </a:rPr>
              <a:t>"DOCUMENT"</a:t>
            </a:r>
            <a:r>
              <a:rPr lang="ru-RU" sz="2400" b="0" i="0" u="none" strike="noStrike" cap="none">
                <a:ln>
                  <a:noFill/>
                </a:ln>
                <a:solidFill>
                  <a:srgbClr val="66CC66"/>
                </a:solidFill>
                <a:latin typeface="Courier New"/>
              </a:rPr>
              <a:t>(</a:t>
            </a:r>
            <a:r>
              <a:rPr lang="ru-RU" sz="2400" b="0" i="0" u="none" strike="noStrike" cap="none">
                <a:ln>
                  <a:noFill/>
                </a:ln>
                <a:solidFill>
                  <a:srgbClr val="FF0000"/>
                </a:solidFill>
                <a:latin typeface="Courier New"/>
              </a:rPr>
              <a:t>"DEAL_ID"</a:t>
            </a:r>
            <a:r>
              <a:rPr lang="ru-RU" sz="2400" b="0" i="0" u="none" strike="noStrike" cap="none">
                <a:ln>
                  <a:noFill/>
                </a:ln>
                <a:solidFill>
                  <a:srgbClr val="66CC66"/>
                </a:solidFill>
                <a:latin typeface="Courier New"/>
              </a:rPr>
              <a:t>,</a:t>
            </a:r>
            <a:r>
              <a:rPr lang="ru-RU" sz="2400" b="0" i="0" u="none" strike="noStrike" cap="none">
                <a:ln>
                  <a:noFill/>
                </a:ln>
                <a:solidFill>
                  <a:srgbClr val="212529"/>
                </a:solidFill>
                <a:latin typeface="Courier New"/>
              </a:rPr>
              <a:t> </a:t>
            </a:r>
            <a:r>
              <a:rPr lang="ru-RU" sz="2400" b="0" i="0" u="none" strike="noStrike" cap="none">
                <a:ln>
                  <a:noFill/>
                </a:ln>
                <a:solidFill>
                  <a:srgbClr val="FF0000"/>
                </a:solidFill>
                <a:latin typeface="Courier New"/>
              </a:rPr>
              <a:t>"DOCUMENT_ID"</a:t>
            </a:r>
            <a:r>
              <a:rPr lang="ru-RU" sz="2400" b="0" i="0" u="none" strike="noStrike" cap="none">
                <a:ln>
                  <a:noFill/>
                </a:ln>
                <a:solidFill>
                  <a:srgbClr val="66CC66"/>
                </a:solidFill>
                <a:latin typeface="Courier New"/>
              </a:rPr>
              <a:t>,</a:t>
            </a:r>
            <a:r>
              <a:rPr lang="ru-RU" sz="2400" b="0" i="0" u="none" strike="noStrike" cap="none">
                <a:ln>
                  <a:noFill/>
                </a:ln>
                <a:solidFill>
                  <a:srgbClr val="212529"/>
                </a:solidFill>
                <a:latin typeface="Courier New"/>
              </a:rPr>
              <a:t> </a:t>
            </a:r>
            <a:r>
              <a:rPr lang="ru-RU" sz="2400" b="0" i="0" u="none" strike="noStrike" cap="none">
                <a:ln>
                  <a:noFill/>
                </a:ln>
                <a:solidFill>
                  <a:srgbClr val="FF0000"/>
                </a:solidFill>
                <a:latin typeface="Courier New"/>
              </a:rPr>
              <a:t>"DATE_BEG"</a:t>
            </a:r>
            <a:r>
              <a:rPr lang="ru-RU" sz="2400" b="0" i="0" u="none" strike="noStrike" cap="none">
                <a:ln>
                  <a:noFill/>
                </a:ln>
                <a:solidFill>
                  <a:srgbClr val="66CC66"/>
                </a:solidFill>
                <a:latin typeface="Courier New"/>
              </a:rPr>
              <a:t>)</a:t>
            </a:r>
            <a:r>
              <a:rPr lang="ru-RU" sz="2400" b="0" i="0" u="none" strike="noStrike" cap="none">
                <a:ln>
                  <a:noFill/>
                </a:ln>
                <a:solidFill>
                  <a:srgbClr val="212529"/>
                </a:solidFill>
                <a:latin typeface="Courier New"/>
              </a:rPr>
              <a:t>;   </a:t>
            </a:r>
            <a:endParaRPr sz="2400" b="0" i="0" u="none" strike="noStrike" cap="none">
              <a:ln>
                <a:noFill/>
              </a:ln>
              <a:solidFill>
                <a:srgbClr val="212529"/>
              </a:solidFill>
              <a:latin typeface="Courier New"/>
            </a:endParaRPr>
          </a:p>
          <a:p>
            <a:pPr marL="0" marR="0" lvl="0" indent="0" algn="l" defTabSz="914400">
              <a:lnSpc>
                <a:spcPct val="100000"/>
              </a:lnSpc>
              <a:spcBef>
                <a:spcPts val="0"/>
              </a:spcBef>
              <a:spcAft>
                <a:spcPts val="0"/>
              </a:spcAft>
              <a:buClrTx/>
              <a:buSzTx/>
              <a:buFontTx/>
              <a:buNone/>
              <a:defRPr/>
            </a:pPr>
            <a:endParaRPr sz="2400">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ru-RU" sz="2400" b="1" i="0" u="none" strike="noStrike" cap="none">
                <a:ln>
                  <a:noFill/>
                </a:ln>
                <a:solidFill>
                  <a:srgbClr val="993333"/>
                </a:solidFill>
                <a:latin typeface="Courier New"/>
              </a:rPr>
              <a:t>CREATE</a:t>
            </a:r>
            <a:r>
              <a:rPr lang="ru-RU" sz="2400" b="0" i="0" u="none" strike="noStrike" cap="none">
                <a:ln>
                  <a:noFill/>
                </a:ln>
                <a:solidFill>
                  <a:srgbClr val="212529"/>
                </a:solidFill>
                <a:latin typeface="Courier New"/>
              </a:rPr>
              <a:t> </a:t>
            </a:r>
            <a:r>
              <a:rPr lang="ru-RU" sz="2400" b="1" i="0" u="none" strike="noStrike" cap="none">
                <a:ln>
                  <a:noFill/>
                </a:ln>
                <a:solidFill>
                  <a:srgbClr val="993333"/>
                </a:solidFill>
                <a:latin typeface="Courier New"/>
              </a:rPr>
              <a:t>INDEX</a:t>
            </a:r>
            <a:r>
              <a:rPr lang="ru-RU" sz="2400" b="0" i="0" u="none" strike="noStrike" cap="none">
                <a:ln>
                  <a:noFill/>
                </a:ln>
                <a:solidFill>
                  <a:srgbClr val="212529"/>
                </a:solidFill>
                <a:latin typeface="Courier New"/>
              </a:rPr>
              <a:t> </a:t>
            </a:r>
            <a:r>
              <a:rPr lang="ru-RU" sz="2400" b="0" i="0" u="none" strike="noStrike" cap="none">
                <a:ln>
                  <a:noFill/>
                </a:ln>
                <a:solidFill>
                  <a:srgbClr val="212529"/>
                </a:solidFill>
                <a:latin typeface="Courier New"/>
              </a:rPr>
              <a:t>doc_deb_doc_id_storno_state_ix</a:t>
            </a:r>
            <a:r>
              <a:rPr lang="ru-RU" sz="2400" b="0" i="0" u="none" strike="noStrike" cap="none">
                <a:ln>
                  <a:noFill/>
                </a:ln>
                <a:solidFill>
                  <a:srgbClr val="212529"/>
                </a:solidFill>
                <a:latin typeface="Courier New"/>
              </a:rPr>
              <a:t> </a:t>
            </a:r>
            <a:endParaRPr sz="2400" b="0" i="0" u="none" strike="noStrike" cap="none">
              <a:ln>
                <a:noFill/>
              </a:ln>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en-US" sz="2400">
                <a:solidFill>
                  <a:srgbClr val="212529"/>
                </a:solidFill>
                <a:latin typeface="Courier New"/>
              </a:rPr>
              <a:t>    </a:t>
            </a:r>
            <a:r>
              <a:rPr lang="ru-RU" sz="2400" b="1" i="0" u="none" strike="noStrike" cap="none">
                <a:ln>
                  <a:noFill/>
                </a:ln>
                <a:solidFill>
                  <a:srgbClr val="993333"/>
                </a:solidFill>
                <a:latin typeface="Courier New"/>
              </a:rPr>
              <a:t>ON</a:t>
            </a:r>
            <a:r>
              <a:rPr lang="ru-RU" sz="2400" b="0" i="0" u="none" strike="noStrike" cap="none">
                <a:ln>
                  <a:noFill/>
                </a:ln>
                <a:solidFill>
                  <a:srgbClr val="212529"/>
                </a:solidFill>
                <a:latin typeface="Courier New"/>
              </a:rPr>
              <a:t> </a:t>
            </a:r>
            <a:r>
              <a:rPr lang="ru-RU" sz="2400" b="0" i="0" u="none" strike="noStrike" cap="none">
                <a:ln>
                  <a:noFill/>
                </a:ln>
                <a:solidFill>
                  <a:srgbClr val="FF0000"/>
                </a:solidFill>
                <a:latin typeface="Courier New"/>
              </a:rPr>
              <a:t>"</a:t>
            </a:r>
            <a:r>
              <a:rPr lang="ru-RU" sz="2400" b="0" i="0" u="none" strike="noStrike" cap="none">
                <a:ln>
                  <a:noFill/>
                </a:ln>
                <a:solidFill>
                  <a:srgbClr val="FF0000"/>
                </a:solidFill>
                <a:latin typeface="Courier New"/>
              </a:rPr>
              <a:t>dbo</a:t>
            </a:r>
            <a:r>
              <a:rPr lang="ru-RU" sz="2400" b="0" i="0" u="none" strike="noStrike" cap="none">
                <a:ln>
                  <a:noFill/>
                </a:ln>
                <a:solidFill>
                  <a:srgbClr val="FF0000"/>
                </a:solidFill>
                <a:latin typeface="Courier New"/>
              </a:rPr>
              <a:t>"</a:t>
            </a:r>
            <a:r>
              <a:rPr lang="ru-RU" sz="2400" b="0" i="0" u="none" strike="noStrike" cap="none">
                <a:ln>
                  <a:noFill/>
                </a:ln>
                <a:solidFill>
                  <a:srgbClr val="66CC66"/>
                </a:solidFill>
                <a:latin typeface="Courier New"/>
              </a:rPr>
              <a:t>.</a:t>
            </a:r>
            <a:r>
              <a:rPr lang="ru-RU" sz="2400" b="0" i="0" u="none" strike="noStrike" cap="none">
                <a:ln>
                  <a:noFill/>
                </a:ln>
                <a:solidFill>
                  <a:srgbClr val="FF0000"/>
                </a:solidFill>
                <a:latin typeface="Courier New"/>
              </a:rPr>
              <a:t>"DOCUMENT_DEBIT"</a:t>
            </a:r>
            <a:r>
              <a:rPr lang="ru-RU" sz="2400" b="0" i="0" u="none" strike="noStrike" cap="none">
                <a:ln>
                  <a:noFill/>
                </a:ln>
                <a:solidFill>
                  <a:srgbClr val="66CC66"/>
                </a:solidFill>
                <a:latin typeface="Courier New"/>
              </a:rPr>
              <a:t>(</a:t>
            </a:r>
            <a:r>
              <a:rPr lang="ru-RU" sz="2400" b="0" i="0" u="none" strike="noStrike" cap="none">
                <a:ln>
                  <a:noFill/>
                </a:ln>
                <a:solidFill>
                  <a:srgbClr val="FF0000"/>
                </a:solidFill>
                <a:latin typeface="Courier New"/>
              </a:rPr>
              <a:t>"DOCUMENT_ID"</a:t>
            </a:r>
            <a:r>
              <a:rPr lang="ru-RU" sz="2400" b="0" i="0" u="none" strike="noStrike" cap="none">
                <a:ln>
                  <a:noFill/>
                </a:ln>
                <a:solidFill>
                  <a:srgbClr val="66CC66"/>
                </a:solidFill>
                <a:latin typeface="Courier New"/>
              </a:rPr>
              <a:t>,</a:t>
            </a:r>
            <a:r>
              <a:rPr lang="ru-RU" sz="2400" b="0" i="0" u="none" strike="noStrike" cap="none">
                <a:ln>
                  <a:noFill/>
                </a:ln>
                <a:solidFill>
                  <a:srgbClr val="212529"/>
                </a:solidFill>
                <a:latin typeface="Courier New"/>
              </a:rPr>
              <a:t> </a:t>
            </a:r>
            <a:r>
              <a:rPr lang="ru-RU" sz="2400" b="0" i="0" u="none" strike="noStrike" cap="none">
                <a:ln>
                  <a:noFill/>
                </a:ln>
                <a:solidFill>
                  <a:srgbClr val="FF0000"/>
                </a:solidFill>
                <a:latin typeface="Courier New"/>
              </a:rPr>
              <a:t>"STORNO_STATE"</a:t>
            </a:r>
            <a:r>
              <a:rPr lang="ru-RU" sz="2400" b="0" i="0" u="none" strike="noStrike" cap="none">
                <a:ln>
                  <a:noFill/>
                </a:ln>
                <a:solidFill>
                  <a:srgbClr val="66CC66"/>
                </a:solidFill>
                <a:latin typeface="Courier New"/>
              </a:rPr>
              <a:t>)</a:t>
            </a:r>
            <a:r>
              <a:rPr lang="ru-RU" sz="2400" b="0" i="0" u="none" strike="noStrike" cap="none">
                <a:ln>
                  <a:noFill/>
                </a:ln>
                <a:solidFill>
                  <a:srgbClr val="212529"/>
                </a:solidFill>
                <a:latin typeface="Courier New"/>
              </a:rPr>
              <a:t>;   </a:t>
            </a:r>
            <a:endParaRPr sz="2400" b="0" i="0" u="none" strike="noStrike" cap="none">
              <a:ln>
                <a:noFill/>
              </a:ln>
              <a:solidFill>
                <a:srgbClr val="212529"/>
              </a:solidFill>
              <a:latin typeface="Courier New"/>
            </a:endParaRPr>
          </a:p>
          <a:p>
            <a:pPr marL="0" marR="0" lvl="0" indent="0" algn="l" defTabSz="914400">
              <a:lnSpc>
                <a:spcPct val="100000"/>
              </a:lnSpc>
              <a:spcBef>
                <a:spcPts val="0"/>
              </a:spcBef>
              <a:spcAft>
                <a:spcPts val="0"/>
              </a:spcAft>
              <a:buClrTx/>
              <a:buSzTx/>
              <a:buFontTx/>
              <a:buNone/>
              <a:defRPr/>
            </a:pPr>
            <a:endParaRPr sz="2400">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ru-RU" sz="2400" b="0" i="0" u="none" strike="noStrike" cap="none">
                <a:ln>
                  <a:noFill/>
                </a:ln>
                <a:solidFill>
                  <a:srgbClr val="212529"/>
                </a:solidFill>
                <a:latin typeface="Courier New"/>
              </a:rPr>
              <a:t>VACUUM </a:t>
            </a:r>
            <a:r>
              <a:rPr lang="ru-RU" sz="2400" b="0" i="0" u="none" strike="noStrike" cap="none">
                <a:ln>
                  <a:noFill/>
                </a:ln>
                <a:solidFill>
                  <a:srgbClr val="66CC66"/>
                </a:solidFill>
                <a:latin typeface="Courier New"/>
              </a:rPr>
              <a:t>(</a:t>
            </a:r>
            <a:r>
              <a:rPr lang="ru-RU" sz="2400" b="0" i="0" u="none" strike="noStrike" cap="none">
                <a:ln>
                  <a:noFill/>
                </a:ln>
                <a:solidFill>
                  <a:srgbClr val="212529"/>
                </a:solidFill>
                <a:latin typeface="Courier New"/>
              </a:rPr>
              <a:t>ANALYZE</a:t>
            </a:r>
            <a:r>
              <a:rPr lang="ru-RU" sz="2400" b="0" i="0" u="none" strike="noStrike" cap="none">
                <a:ln>
                  <a:noFill/>
                </a:ln>
                <a:solidFill>
                  <a:srgbClr val="66CC66"/>
                </a:solidFill>
                <a:latin typeface="Courier New"/>
              </a:rPr>
              <a:t>)</a:t>
            </a:r>
            <a:r>
              <a:rPr lang="ru-RU" sz="2400" b="0" i="0" u="none" strike="noStrike" cap="none">
                <a:ln>
                  <a:noFill/>
                </a:ln>
                <a:solidFill>
                  <a:srgbClr val="212529"/>
                </a:solidFill>
                <a:latin typeface="Courier New"/>
              </a:rPr>
              <a:t> </a:t>
            </a:r>
            <a:r>
              <a:rPr lang="ru-RU" sz="2400" b="0" i="0" u="none" strike="noStrike" cap="none">
                <a:ln>
                  <a:noFill/>
                </a:ln>
                <a:solidFill>
                  <a:srgbClr val="FF0000"/>
                </a:solidFill>
                <a:latin typeface="Courier New"/>
              </a:rPr>
              <a:t>"</a:t>
            </a:r>
            <a:r>
              <a:rPr lang="ru-RU" sz="2400" b="0" i="0" u="none" strike="noStrike" cap="none">
                <a:ln>
                  <a:noFill/>
                </a:ln>
                <a:solidFill>
                  <a:srgbClr val="FF0000"/>
                </a:solidFill>
                <a:latin typeface="Courier New"/>
              </a:rPr>
              <a:t>dbo</a:t>
            </a:r>
            <a:r>
              <a:rPr lang="ru-RU" sz="2400" b="0" i="0" u="none" strike="noStrike" cap="none">
                <a:ln>
                  <a:noFill/>
                </a:ln>
                <a:solidFill>
                  <a:srgbClr val="FF0000"/>
                </a:solidFill>
                <a:latin typeface="Courier New"/>
              </a:rPr>
              <a:t>"</a:t>
            </a:r>
            <a:r>
              <a:rPr lang="ru-RU" sz="2400" b="0" i="0" u="none" strike="noStrike" cap="none">
                <a:ln>
                  <a:noFill/>
                </a:ln>
                <a:solidFill>
                  <a:srgbClr val="66CC66"/>
                </a:solidFill>
                <a:latin typeface="Courier New"/>
              </a:rPr>
              <a:t>.</a:t>
            </a:r>
            <a:r>
              <a:rPr lang="ru-RU" sz="2400" b="0" i="0" u="none" strike="noStrike" cap="none">
                <a:ln>
                  <a:noFill/>
                </a:ln>
                <a:solidFill>
                  <a:srgbClr val="FF0000"/>
                </a:solidFill>
                <a:latin typeface="Courier New"/>
              </a:rPr>
              <a:t>"DOCUMENT"</a:t>
            </a:r>
            <a:r>
              <a:rPr lang="ru-RU" sz="2400" b="0" i="0" u="none" strike="noStrike" cap="none">
                <a:ln>
                  <a:noFill/>
                </a:ln>
                <a:solidFill>
                  <a:srgbClr val="212529"/>
                </a:solidFill>
                <a:latin typeface="Courier New"/>
              </a:rPr>
              <a:t>;   </a:t>
            </a:r>
            <a:endParaRPr sz="2400" b="0" i="0" u="none" strike="noStrike" cap="none">
              <a:ln>
                <a:noFill/>
              </a:ln>
              <a:solidFill>
                <a:srgbClr val="212529"/>
              </a:solidFill>
              <a:latin typeface="Courier New"/>
            </a:endParaRPr>
          </a:p>
          <a:p>
            <a:pPr marL="0" marR="0" lvl="0" indent="0" algn="l" defTabSz="914400">
              <a:lnSpc>
                <a:spcPct val="100000"/>
              </a:lnSpc>
              <a:spcBef>
                <a:spcPts val="0"/>
              </a:spcBef>
              <a:spcAft>
                <a:spcPts val="0"/>
              </a:spcAft>
              <a:buClrTx/>
              <a:buSzTx/>
              <a:buFontTx/>
              <a:buNone/>
              <a:defRPr/>
            </a:pPr>
            <a:endParaRPr sz="2400">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ru-RU" sz="2400" b="0" i="0" u="none" strike="noStrike" cap="none">
                <a:ln>
                  <a:noFill/>
                </a:ln>
                <a:solidFill>
                  <a:srgbClr val="212529"/>
                </a:solidFill>
                <a:latin typeface="Courier New"/>
              </a:rPr>
              <a:t>VACUUM </a:t>
            </a:r>
            <a:r>
              <a:rPr lang="ru-RU" sz="2400" b="0" i="0" u="none" strike="noStrike" cap="none">
                <a:ln>
                  <a:noFill/>
                </a:ln>
                <a:solidFill>
                  <a:srgbClr val="66CC66"/>
                </a:solidFill>
                <a:latin typeface="Courier New"/>
              </a:rPr>
              <a:t>(</a:t>
            </a:r>
            <a:r>
              <a:rPr lang="ru-RU" sz="2400" b="0" i="0" u="none" strike="noStrike" cap="none">
                <a:ln>
                  <a:noFill/>
                </a:ln>
                <a:solidFill>
                  <a:srgbClr val="212529"/>
                </a:solidFill>
                <a:latin typeface="Courier New"/>
              </a:rPr>
              <a:t>ANALYZE</a:t>
            </a:r>
            <a:r>
              <a:rPr lang="ru-RU" sz="2400" b="0" i="0" u="none" strike="noStrike" cap="none">
                <a:ln>
                  <a:noFill/>
                </a:ln>
                <a:solidFill>
                  <a:srgbClr val="66CC66"/>
                </a:solidFill>
                <a:latin typeface="Courier New"/>
              </a:rPr>
              <a:t>)</a:t>
            </a:r>
            <a:r>
              <a:rPr lang="ru-RU" sz="2400" b="0" i="0" u="none" strike="noStrike" cap="none">
                <a:ln>
                  <a:noFill/>
                </a:ln>
                <a:solidFill>
                  <a:srgbClr val="212529"/>
                </a:solidFill>
                <a:latin typeface="Courier New"/>
              </a:rPr>
              <a:t> </a:t>
            </a:r>
            <a:r>
              <a:rPr lang="ru-RU" sz="2400" b="0" i="0" u="none" strike="noStrike" cap="none">
                <a:ln>
                  <a:noFill/>
                </a:ln>
                <a:solidFill>
                  <a:srgbClr val="FF0000"/>
                </a:solidFill>
                <a:latin typeface="Courier New"/>
              </a:rPr>
              <a:t>"</a:t>
            </a:r>
            <a:r>
              <a:rPr lang="ru-RU" sz="2400" b="0" i="0" u="none" strike="noStrike" cap="none">
                <a:ln>
                  <a:noFill/>
                </a:ln>
                <a:solidFill>
                  <a:srgbClr val="FF0000"/>
                </a:solidFill>
                <a:latin typeface="Courier New"/>
              </a:rPr>
              <a:t>dbo</a:t>
            </a:r>
            <a:r>
              <a:rPr lang="ru-RU" sz="2400" b="0" i="0" u="none" strike="noStrike" cap="none">
                <a:ln>
                  <a:noFill/>
                </a:ln>
                <a:solidFill>
                  <a:srgbClr val="FF0000"/>
                </a:solidFill>
                <a:latin typeface="Courier New"/>
              </a:rPr>
              <a:t>"</a:t>
            </a:r>
            <a:r>
              <a:rPr lang="ru-RU" sz="2400" b="0" i="0" u="none" strike="noStrike" cap="none">
                <a:ln>
                  <a:noFill/>
                </a:ln>
                <a:solidFill>
                  <a:srgbClr val="66CC66"/>
                </a:solidFill>
                <a:latin typeface="Courier New"/>
              </a:rPr>
              <a:t>.</a:t>
            </a:r>
            <a:r>
              <a:rPr lang="ru-RU" sz="2400" b="0" i="0" u="none" strike="noStrike" cap="none">
                <a:ln>
                  <a:noFill/>
                </a:ln>
                <a:solidFill>
                  <a:srgbClr val="FF0000"/>
                </a:solidFill>
                <a:latin typeface="Courier New"/>
              </a:rPr>
              <a:t>"DOCUMENT_DEBIT"</a:t>
            </a:r>
            <a:r>
              <a:rPr lang="ru-RU" sz="2400" b="0" i="0" u="none" strike="noStrike" cap="none">
                <a:ln>
                  <a:noFill/>
                </a:ln>
                <a:solidFill>
                  <a:srgbClr val="212529"/>
                </a:solidFill>
                <a:latin typeface="Courier New"/>
              </a:rPr>
              <a:t>;</a:t>
            </a:r>
            <a:r>
              <a:rPr lang="ru-RU" sz="2400" b="0" i="0" u="none" strike="noStrike" cap="none">
                <a:ln>
                  <a:noFill/>
                </a:ln>
                <a:solidFill>
                  <a:schemeClr val="tx1"/>
                </a:solidFill>
              </a:rPr>
              <a:t> </a:t>
            </a:r>
            <a:endParaRPr lang="ru-RU" sz="1350" b="0" i="0" u="none" strike="noStrike" cap="none">
              <a:ln>
                <a:noFill/>
              </a:ln>
              <a:solidFill>
                <a:schemeClr val="tx1"/>
              </a:solidFill>
              <a:latin typeface="Aria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057150827" name="Lorem ipsum dolor sit amet, consectetuer adipiscing elit, sed diam nonummy nibh euismod tincidunt ut laoreet dolore magna aliquam erat volutpat. Ut wisi enim ad minim veniam, quis nostrud exerci tation ullamcorper suscipit lobortis nisl ut aliquip ex ea "/>
          <p:cNvSpPr txBox="1"/>
          <p:nvPr/>
        </p:nvSpPr>
        <p:spPr bwMode="auto">
          <a:xfrm flipH="0" flipV="0">
            <a:off x="1587146" y="7155705"/>
            <a:ext cx="14335377" cy="3759235"/>
          </a:xfrm>
          <a:prstGeom prst="rect">
            <a:avLst/>
          </a:prstGeom>
          <a:ln w="12700">
            <a:miter lim="400000"/>
          </a:ln>
        </p:spPr>
        <p:txBody>
          <a:bodyPr lIns="50799" tIns="50799" rIns="50799" bIns="50799" anchor="ctr">
            <a:spAutoFit/>
          </a:bodyPr>
          <a:lstStyle>
            <a:lvl1pPr algn="l">
              <a:defRPr sz="2000">
                <a:solidFill>
                  <a:srgbClr val="000000"/>
                </a:solidFill>
              </a:defRPr>
            </a:lvl1pPr>
          </a:lstStyle>
          <a:p>
            <a:pPr marL="0" marR="0" lvl="0" indent="0" algn="l" defTabSz="914400">
              <a:lnSpc>
                <a:spcPct val="100000"/>
              </a:lnSpc>
              <a:spcBef>
                <a:spcPts val="0"/>
              </a:spcBef>
              <a:spcAft>
                <a:spcPts val="0"/>
              </a:spcAft>
              <a:buClrTx/>
              <a:buSzTx/>
              <a:buFontTx/>
              <a:buNone/>
              <a:defRPr/>
            </a:pPr>
            <a:r>
              <a:rPr lang="ru-RU" sz="3000" b="1" i="0" u="none" strike="noStrike" cap="none" spc="0">
                <a:ln>
                  <a:noFill/>
                </a:ln>
                <a:solidFill>
                  <a:srgbClr val="993333"/>
                </a:solidFill>
                <a:latin typeface="Courier New"/>
                <a:ea typeface="Courier New"/>
                <a:cs typeface="Courier New"/>
              </a:rPr>
              <a:t>EXPLAIN</a:t>
            </a:r>
            <a:r>
              <a:rPr lang="ru-RU" sz="3000" b="0" i="0" u="none" strike="noStrike" cap="none" spc="0">
                <a:ln>
                  <a:noFill/>
                </a:ln>
                <a:solidFill>
                  <a:srgbClr val="212529"/>
                </a:solidFill>
                <a:latin typeface="Courier New"/>
                <a:ea typeface="Courier New"/>
                <a:cs typeface="Courier New"/>
              </a:rPr>
              <a:t> </a:t>
            </a:r>
            <a:r>
              <a:rPr lang="ru-RU" sz="3000" b="0" i="0" u="none" strike="noStrike" cap="none" spc="0">
                <a:ln>
                  <a:noFill/>
                </a:ln>
                <a:solidFill>
                  <a:srgbClr val="66CC66"/>
                </a:solidFill>
                <a:latin typeface="Courier New"/>
                <a:ea typeface="Courier New"/>
                <a:cs typeface="Courier New"/>
              </a:rPr>
              <a:t>(</a:t>
            </a:r>
            <a:r>
              <a:rPr lang="ru-RU" sz="3000" b="0" i="0" u="none" strike="noStrike" cap="none" spc="0">
                <a:ln>
                  <a:noFill/>
                </a:ln>
                <a:solidFill>
                  <a:srgbClr val="212529"/>
                </a:solidFill>
                <a:latin typeface="Courier New"/>
                <a:ea typeface="Courier New"/>
                <a:cs typeface="Courier New"/>
              </a:rPr>
              <a:t>ANALYZE</a:t>
            </a:r>
            <a:r>
              <a:rPr lang="ru-RU" sz="3000" b="0" i="0" u="none" strike="noStrike" cap="none" spc="0">
                <a:ln>
                  <a:noFill/>
                </a:ln>
                <a:solidFill>
                  <a:srgbClr val="66CC66"/>
                </a:solidFill>
                <a:latin typeface="Courier New"/>
                <a:ea typeface="Courier New"/>
                <a:cs typeface="Courier New"/>
              </a:rPr>
              <a:t>)</a:t>
            </a:r>
            <a:r>
              <a:rPr lang="ru-RU" sz="3000" b="0" i="0" u="none" strike="noStrike" cap="none" spc="0">
                <a:ln>
                  <a:noFill/>
                </a:ln>
                <a:solidFill>
                  <a:srgbClr val="212529"/>
                </a:solidFill>
                <a:latin typeface="Courier New"/>
                <a:ea typeface="Courier New"/>
                <a:cs typeface="Courier New"/>
              </a:rPr>
              <a:t> </a:t>
            </a:r>
            <a:endParaRPr sz="3000" b="0" i="0" u="none" strike="noStrike" cap="none">
              <a:ln>
                <a:noFill/>
              </a:ln>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ru-RU" sz="3000" b="1" i="0" u="none" strike="noStrike" cap="none" spc="0">
                <a:ln>
                  <a:noFill/>
                </a:ln>
                <a:solidFill>
                  <a:srgbClr val="993333"/>
                </a:solidFill>
                <a:latin typeface="Courier New"/>
                <a:ea typeface="Courier New"/>
                <a:cs typeface="Courier New"/>
              </a:rPr>
              <a:t>WITH</a:t>
            </a:r>
            <a:r>
              <a:rPr lang="ru-RU" sz="3000" b="0" i="0" u="none" strike="noStrike" cap="none" spc="0">
                <a:ln>
                  <a:noFill/>
                </a:ln>
                <a:solidFill>
                  <a:srgbClr val="212529"/>
                </a:solidFill>
                <a:latin typeface="Courier New"/>
                <a:ea typeface="Courier New"/>
                <a:cs typeface="Courier New"/>
              </a:rPr>
              <a:t> </a:t>
            </a:r>
            <a:r>
              <a:rPr lang="ru-RU" sz="3000" b="0" i="0" u="none" strike="noStrike" cap="none" spc="0">
                <a:ln>
                  <a:noFill/>
                </a:ln>
                <a:solidFill>
                  <a:srgbClr val="212529"/>
                </a:solidFill>
                <a:latin typeface="Courier New"/>
                <a:ea typeface="Courier New"/>
                <a:cs typeface="Courier New"/>
              </a:rPr>
              <a:t>statuses</a:t>
            </a:r>
            <a:r>
              <a:rPr lang="ru-RU" sz="3000" b="0" i="0" u="none" strike="noStrike" cap="none" spc="0">
                <a:ln>
                  <a:noFill/>
                </a:ln>
                <a:solidFill>
                  <a:srgbClr val="212529"/>
                </a:solidFill>
                <a:latin typeface="Courier New"/>
                <a:ea typeface="Courier New"/>
                <a:cs typeface="Courier New"/>
              </a:rPr>
              <a:t> </a:t>
            </a:r>
            <a:r>
              <a:rPr lang="ru-RU" sz="3000" b="1" i="0" u="none" strike="noStrike" cap="none" spc="0">
                <a:ln>
                  <a:noFill/>
                </a:ln>
                <a:solidFill>
                  <a:srgbClr val="993333"/>
                </a:solidFill>
                <a:latin typeface="Courier New"/>
                <a:ea typeface="Courier New"/>
                <a:cs typeface="Courier New"/>
              </a:rPr>
              <a:t>AS</a:t>
            </a:r>
            <a:r>
              <a:rPr lang="ru-RU" sz="3000" b="0" i="0" u="none" strike="noStrike" cap="none" spc="0">
                <a:ln>
                  <a:noFill/>
                </a:ln>
                <a:solidFill>
                  <a:srgbClr val="212529"/>
                </a:solidFill>
                <a:latin typeface="Courier New"/>
                <a:ea typeface="Courier New"/>
                <a:cs typeface="Courier New"/>
              </a:rPr>
              <a:t> </a:t>
            </a:r>
            <a:r>
              <a:rPr lang="ru-RU" sz="3000" b="0" i="0" u="none" strike="noStrike" cap="none" spc="0">
                <a:ln>
                  <a:noFill/>
                </a:ln>
                <a:solidFill>
                  <a:srgbClr val="66CC66"/>
                </a:solidFill>
                <a:latin typeface="Courier New"/>
                <a:ea typeface="Courier New"/>
                <a:cs typeface="Courier New"/>
              </a:rPr>
              <a:t>(</a:t>
            </a:r>
            <a:r>
              <a:rPr lang="ru-RU" sz="3000" b="0" i="0" u="none" strike="noStrike" cap="none" spc="0">
                <a:ln>
                  <a:noFill/>
                </a:ln>
                <a:solidFill>
                  <a:srgbClr val="212529"/>
                </a:solidFill>
                <a:latin typeface="Courier New"/>
                <a:ea typeface="Courier New"/>
                <a:cs typeface="Courier New"/>
              </a:rPr>
              <a:t> </a:t>
            </a:r>
            <a:endParaRPr sz="3000" b="0" i="0" u="none" strike="noStrike" cap="none">
              <a:ln>
                <a:noFill/>
              </a:ln>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ru-RU" sz="3000" b="1" i="0" u="none" strike="noStrike" cap="none" spc="0">
                <a:ln>
                  <a:noFill/>
                </a:ln>
                <a:solidFill>
                  <a:srgbClr val="993333"/>
                </a:solidFill>
                <a:latin typeface="Courier New"/>
                <a:ea typeface="Courier New"/>
                <a:cs typeface="Courier New"/>
              </a:rPr>
              <a:t>SELECT</a:t>
            </a:r>
            <a:r>
              <a:rPr lang="ru-RU" sz="3000" b="0" i="0" u="none" strike="noStrike" cap="none" spc="0">
                <a:ln>
                  <a:noFill/>
                </a:ln>
                <a:solidFill>
                  <a:srgbClr val="212529"/>
                </a:solidFill>
                <a:latin typeface="Courier New"/>
                <a:ea typeface="Courier New"/>
                <a:cs typeface="Courier New"/>
              </a:rPr>
              <a:t> </a:t>
            </a:r>
            <a:r>
              <a:rPr lang="ru-RU" sz="3000" b="0" i="0" u="none" strike="noStrike" cap="none" spc="0">
                <a:ln>
                  <a:noFill/>
                </a:ln>
                <a:solidFill>
                  <a:srgbClr val="212529"/>
                </a:solidFill>
                <a:latin typeface="Courier New"/>
                <a:ea typeface="Courier New"/>
                <a:cs typeface="Courier New"/>
              </a:rPr>
              <a:t>v</a:t>
            </a:r>
            <a:r>
              <a:rPr lang="ru-RU" sz="3000" b="0" i="0" u="none" strike="noStrike" cap="none" spc="0">
                <a:ln>
                  <a:noFill/>
                </a:ln>
                <a:solidFill>
                  <a:srgbClr val="66CC66"/>
                </a:solidFill>
                <a:latin typeface="Courier New"/>
                <a:ea typeface="Courier New"/>
                <a:cs typeface="Courier New"/>
              </a:rPr>
              <a:t>.</a:t>
            </a:r>
            <a:r>
              <a:rPr lang="ru-RU" sz="3000" b="0" i="0" u="none" strike="noStrike" cap="none" spc="0">
                <a:ln>
                  <a:noFill/>
                </a:ln>
                <a:solidFill>
                  <a:srgbClr val="212529"/>
                </a:solidFill>
                <a:latin typeface="Courier New"/>
                <a:ea typeface="Courier New"/>
                <a:cs typeface="Courier New"/>
              </a:rPr>
              <a:t>status</a:t>
            </a:r>
            <a:r>
              <a:rPr lang="ru-RU" sz="3000" b="0" i="0" u="none" strike="noStrike" cap="none" spc="0">
                <a:ln>
                  <a:noFill/>
                </a:ln>
                <a:solidFill>
                  <a:srgbClr val="212529"/>
                </a:solidFill>
                <a:latin typeface="Courier New"/>
                <a:ea typeface="Courier New"/>
                <a:cs typeface="Courier New"/>
              </a:rPr>
              <a:t>::</a:t>
            </a:r>
            <a:r>
              <a:rPr lang="ru-RU" sz="3000" b="1" i="0" u="none" strike="noStrike" cap="none" spc="0">
                <a:ln>
                  <a:noFill/>
                </a:ln>
                <a:solidFill>
                  <a:srgbClr val="993333"/>
                </a:solidFill>
                <a:latin typeface="Courier New"/>
                <a:ea typeface="Courier New"/>
                <a:cs typeface="Courier New"/>
              </a:rPr>
              <a:t>BIGINT</a:t>
            </a:r>
            <a:r>
              <a:rPr lang="ru-RU" sz="3000" b="0" i="0" u="none" strike="noStrike" cap="none" spc="0">
                <a:ln>
                  <a:noFill/>
                </a:ln>
                <a:solidFill>
                  <a:srgbClr val="212529"/>
                </a:solidFill>
                <a:latin typeface="Courier New"/>
                <a:ea typeface="Courier New"/>
                <a:cs typeface="Courier New"/>
              </a:rPr>
              <a:t> </a:t>
            </a:r>
            <a:endParaRPr sz="3000" b="0" i="0" u="none" strike="noStrike" cap="none">
              <a:ln>
                <a:noFill/>
              </a:ln>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en-US" sz="3000" b="0" i="0" u="none" strike="noStrike" cap="none" spc="0">
                <a:ln>
                  <a:noFill/>
                </a:ln>
                <a:solidFill>
                  <a:srgbClr val="212529"/>
                </a:solidFill>
                <a:latin typeface="Courier New"/>
                <a:ea typeface="Courier New"/>
                <a:cs typeface="Courier New"/>
              </a:rPr>
              <a:t>  </a:t>
            </a:r>
            <a:r>
              <a:rPr lang="ru-RU" sz="3000" b="1" i="0" u="none" strike="noStrike" cap="none" spc="0">
                <a:ln>
                  <a:noFill/>
                </a:ln>
                <a:solidFill>
                  <a:srgbClr val="993333"/>
                </a:solidFill>
                <a:latin typeface="Courier New"/>
                <a:ea typeface="Courier New"/>
                <a:cs typeface="Courier New"/>
              </a:rPr>
              <a:t>FROM</a:t>
            </a:r>
            <a:r>
              <a:rPr lang="ru-RU" sz="3000" b="0" i="0" u="none" strike="noStrike" cap="none" spc="0">
                <a:ln>
                  <a:noFill/>
                </a:ln>
                <a:solidFill>
                  <a:srgbClr val="212529"/>
                </a:solidFill>
                <a:latin typeface="Courier New"/>
                <a:ea typeface="Courier New"/>
                <a:cs typeface="Courier New"/>
              </a:rPr>
              <a:t> </a:t>
            </a:r>
            <a:r>
              <a:rPr lang="ru-RU" sz="3000" b="0" i="0" u="none" strike="noStrike" cap="none" spc="0">
                <a:ln>
                  <a:noFill/>
                </a:ln>
                <a:solidFill>
                  <a:srgbClr val="212529"/>
                </a:solidFill>
                <a:latin typeface="Courier New"/>
                <a:ea typeface="Courier New"/>
                <a:cs typeface="Courier New"/>
              </a:rPr>
              <a:t>regexp_split_to_table</a:t>
            </a:r>
            <a:r>
              <a:rPr lang="ru-RU" sz="3000" b="0" i="0" u="none" strike="noStrike" cap="none" spc="0">
                <a:ln>
                  <a:noFill/>
                </a:ln>
                <a:solidFill>
                  <a:srgbClr val="66CC66"/>
                </a:solidFill>
                <a:latin typeface="Courier New"/>
                <a:ea typeface="Courier New"/>
                <a:cs typeface="Courier New"/>
              </a:rPr>
              <a:t>(</a:t>
            </a:r>
            <a:r>
              <a:rPr lang="ru-RU" sz="3000" b="0" i="0" u="none" strike="noStrike" cap="none" spc="0">
                <a:ln>
                  <a:noFill/>
                </a:ln>
                <a:solidFill>
                  <a:srgbClr val="FF0000"/>
                </a:solidFill>
                <a:latin typeface="Courier New"/>
                <a:ea typeface="Courier New"/>
                <a:cs typeface="Courier New"/>
              </a:rPr>
              <a:t>'10,30,20'</a:t>
            </a:r>
            <a:r>
              <a:rPr lang="ru-RU" sz="3000" b="0" i="0" u="none" strike="noStrike" cap="none" spc="0">
                <a:ln>
                  <a:noFill/>
                </a:ln>
                <a:solidFill>
                  <a:srgbClr val="66CC66"/>
                </a:solidFill>
                <a:latin typeface="Courier New"/>
                <a:ea typeface="Courier New"/>
                <a:cs typeface="Courier New"/>
              </a:rPr>
              <a:t>,</a:t>
            </a:r>
            <a:r>
              <a:rPr lang="ru-RU" sz="3000" b="0" i="0" u="none" strike="noStrike" cap="none" spc="0">
                <a:ln>
                  <a:noFill/>
                </a:ln>
                <a:solidFill>
                  <a:srgbClr val="212529"/>
                </a:solidFill>
                <a:latin typeface="Courier New"/>
                <a:ea typeface="Courier New"/>
                <a:cs typeface="Courier New"/>
              </a:rPr>
              <a:t> </a:t>
            </a:r>
            <a:r>
              <a:rPr lang="ru-RU" sz="3000" b="0" i="0" u="none" strike="noStrike" cap="none" spc="0">
                <a:ln>
                  <a:noFill/>
                </a:ln>
                <a:solidFill>
                  <a:srgbClr val="FF0000"/>
                </a:solidFill>
                <a:latin typeface="Courier New"/>
                <a:ea typeface="Courier New"/>
                <a:cs typeface="Courier New"/>
              </a:rPr>
              <a:t>','</a:t>
            </a:r>
            <a:r>
              <a:rPr lang="ru-RU" sz="3000" b="0" i="0" u="none" strike="noStrike" cap="none" spc="0">
                <a:ln>
                  <a:noFill/>
                </a:ln>
                <a:solidFill>
                  <a:srgbClr val="66CC66"/>
                </a:solidFill>
                <a:latin typeface="Courier New"/>
                <a:ea typeface="Courier New"/>
                <a:cs typeface="Courier New"/>
              </a:rPr>
              <a:t>)</a:t>
            </a:r>
            <a:r>
              <a:rPr lang="ru-RU" sz="3000" b="0" i="0" u="none" strike="noStrike" cap="none" spc="0">
                <a:ln>
                  <a:noFill/>
                </a:ln>
                <a:solidFill>
                  <a:srgbClr val="212529"/>
                </a:solidFill>
                <a:latin typeface="Courier New"/>
                <a:ea typeface="Courier New"/>
                <a:cs typeface="Courier New"/>
              </a:rPr>
              <a:t> </a:t>
            </a:r>
            <a:r>
              <a:rPr lang="ru-RU" sz="3000" b="1" i="0" u="none" strike="noStrike" cap="none" spc="0">
                <a:ln>
                  <a:noFill/>
                </a:ln>
                <a:solidFill>
                  <a:srgbClr val="993333"/>
                </a:solidFill>
                <a:latin typeface="Courier New"/>
                <a:ea typeface="Courier New"/>
                <a:cs typeface="Courier New"/>
              </a:rPr>
              <a:t>AS</a:t>
            </a:r>
            <a:r>
              <a:rPr lang="ru-RU" sz="3000" b="0" i="0" u="none" strike="noStrike" cap="none" spc="0">
                <a:ln>
                  <a:noFill/>
                </a:ln>
                <a:solidFill>
                  <a:srgbClr val="212529"/>
                </a:solidFill>
                <a:latin typeface="Courier New"/>
                <a:ea typeface="Courier New"/>
                <a:cs typeface="Courier New"/>
              </a:rPr>
              <a:t> v</a:t>
            </a:r>
            <a:r>
              <a:rPr lang="ru-RU" sz="3000" b="0" i="0" u="none" strike="noStrike" cap="none" spc="0">
                <a:ln>
                  <a:noFill/>
                </a:ln>
                <a:solidFill>
                  <a:srgbClr val="66CC66"/>
                </a:solidFill>
                <a:latin typeface="Courier New"/>
                <a:ea typeface="Courier New"/>
                <a:cs typeface="Courier New"/>
              </a:rPr>
              <a:t>(</a:t>
            </a:r>
            <a:r>
              <a:rPr lang="ru-RU" sz="3000" b="1" i="0" u="none" strike="noStrike" cap="none" spc="0">
                <a:ln>
                  <a:noFill/>
                </a:ln>
                <a:solidFill>
                  <a:srgbClr val="993333"/>
                </a:solidFill>
                <a:latin typeface="Courier New"/>
                <a:ea typeface="Courier New"/>
                <a:cs typeface="Courier New"/>
              </a:rPr>
              <a:t>STATUS</a:t>
            </a:r>
            <a:r>
              <a:rPr lang="ru-RU" sz="3000" b="0" i="0" u="none" strike="noStrike" cap="none" spc="0">
                <a:ln>
                  <a:noFill/>
                </a:ln>
                <a:solidFill>
                  <a:srgbClr val="66CC66"/>
                </a:solidFill>
                <a:latin typeface="Courier New"/>
                <a:ea typeface="Courier New"/>
                <a:cs typeface="Courier New"/>
              </a:rPr>
              <a:t>)</a:t>
            </a:r>
            <a:endParaRPr sz="3000">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ru-RU" sz="3000" b="0" i="0" u="none" strike="noStrike" cap="none" spc="0">
                <a:ln>
                  <a:noFill/>
                </a:ln>
                <a:solidFill>
                  <a:srgbClr val="66CC66"/>
                </a:solidFill>
                <a:latin typeface="Courier New"/>
                <a:ea typeface="Courier New"/>
                <a:cs typeface="Courier New"/>
              </a:rPr>
              <a:t>)</a:t>
            </a:r>
            <a:r>
              <a:rPr lang="ru-RU" sz="3000" b="0" i="0" u="none" strike="noStrike" cap="none" spc="0">
                <a:ln>
                  <a:noFill/>
                </a:ln>
                <a:solidFill>
                  <a:srgbClr val="212529"/>
                </a:solidFill>
                <a:latin typeface="Courier New"/>
                <a:ea typeface="Courier New"/>
                <a:cs typeface="Courier New"/>
              </a:rPr>
              <a:t> </a:t>
            </a:r>
            <a:endParaRPr sz="3000" b="0" i="0" u="none" strike="noStrike" cap="none">
              <a:ln>
                <a:noFill/>
              </a:ln>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ru-RU" sz="3000" b="1" i="0" u="none" strike="noStrike" cap="none" spc="0">
                <a:ln>
                  <a:noFill/>
                </a:ln>
                <a:solidFill>
                  <a:srgbClr val="993333"/>
                </a:solidFill>
                <a:latin typeface="Courier New"/>
                <a:ea typeface="Courier New"/>
                <a:cs typeface="Courier New"/>
              </a:rPr>
              <a:t>SELECT</a:t>
            </a:r>
            <a:r>
              <a:rPr lang="ru-RU" sz="3000" b="0" i="0" u="none" strike="noStrike" cap="none" spc="0">
                <a:ln>
                  <a:noFill/>
                </a:ln>
                <a:solidFill>
                  <a:srgbClr val="212529"/>
                </a:solidFill>
                <a:latin typeface="Courier New"/>
                <a:ea typeface="Courier New"/>
                <a:cs typeface="Courier New"/>
              </a:rPr>
              <a:t> </a:t>
            </a:r>
            <a:r>
              <a:rPr lang="ru-RU" sz="3000" b="0" i="0" u="none" strike="noStrike" cap="none" spc="0">
                <a:ln>
                  <a:noFill/>
                </a:ln>
                <a:solidFill>
                  <a:srgbClr val="212529"/>
                </a:solidFill>
                <a:latin typeface="Courier New"/>
                <a:ea typeface="Courier New"/>
                <a:cs typeface="Courier New"/>
              </a:rPr>
              <a:t>id</a:t>
            </a:r>
            <a:r>
              <a:rPr lang="ru-RU" sz="3000" b="0" i="0" u="none" strike="noStrike" cap="none" spc="0">
                <a:ln>
                  <a:noFill/>
                </a:ln>
                <a:solidFill>
                  <a:srgbClr val="212529"/>
                </a:solidFill>
                <a:latin typeface="Courier New"/>
                <a:ea typeface="Courier New"/>
                <a:cs typeface="Courier New"/>
              </a:rPr>
              <a:t> </a:t>
            </a:r>
            <a:endParaRPr sz="3000" b="0" i="0" u="none" strike="noStrike" cap="none">
              <a:ln>
                <a:noFill/>
              </a:ln>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en-US" sz="3000" b="0" i="0" u="none" strike="noStrike" cap="none" spc="0">
                <a:ln>
                  <a:noFill/>
                </a:ln>
                <a:solidFill>
                  <a:srgbClr val="212529"/>
                </a:solidFill>
                <a:latin typeface="Courier New"/>
                <a:ea typeface="Courier New"/>
                <a:cs typeface="Courier New"/>
              </a:rPr>
              <a:t>  </a:t>
            </a:r>
            <a:r>
              <a:rPr lang="ru-RU" sz="3000" b="1" i="0" u="none" strike="noStrike" cap="none" spc="0">
                <a:ln>
                  <a:noFill/>
                </a:ln>
                <a:solidFill>
                  <a:srgbClr val="993333"/>
                </a:solidFill>
                <a:latin typeface="Courier New"/>
                <a:ea typeface="Courier New"/>
                <a:cs typeface="Courier New"/>
              </a:rPr>
              <a:t>FROM</a:t>
            </a:r>
            <a:r>
              <a:rPr lang="ru-RU" sz="3000" b="0" i="0" u="none" strike="noStrike" cap="none" spc="0">
                <a:ln>
                  <a:noFill/>
                </a:ln>
                <a:solidFill>
                  <a:srgbClr val="212529"/>
                </a:solidFill>
                <a:latin typeface="Courier New"/>
                <a:ea typeface="Courier New"/>
                <a:cs typeface="Courier New"/>
              </a:rPr>
              <a:t> </a:t>
            </a:r>
            <a:r>
              <a:rPr lang="ru-RU" sz="3000" b="0" i="0" u="none" strike="noStrike" cap="none" spc="0">
                <a:ln>
                  <a:noFill/>
                </a:ln>
                <a:solidFill>
                  <a:srgbClr val="212529"/>
                </a:solidFill>
                <a:latin typeface="Courier New"/>
                <a:ea typeface="Courier New"/>
                <a:cs typeface="Courier New"/>
              </a:rPr>
              <a:t>req</a:t>
            </a:r>
            <a:r>
              <a:rPr lang="ru-RU" sz="3000" b="0" i="0" u="none" strike="noStrike" cap="none" spc="0">
                <a:ln>
                  <a:noFill/>
                </a:ln>
                <a:solidFill>
                  <a:srgbClr val="66CC66"/>
                </a:solidFill>
                <a:latin typeface="Courier New"/>
                <a:ea typeface="Courier New"/>
                <a:cs typeface="Courier New"/>
              </a:rPr>
              <a:t>.</a:t>
            </a:r>
            <a:r>
              <a:rPr lang="ru-RU" sz="3000" b="0" i="0" u="none" strike="noStrike" cap="none" spc="0">
                <a:ln>
                  <a:noFill/>
                </a:ln>
                <a:solidFill>
                  <a:srgbClr val="212529"/>
                </a:solidFill>
                <a:latin typeface="Courier New"/>
                <a:ea typeface="Courier New"/>
                <a:cs typeface="Courier New"/>
              </a:rPr>
              <a:t>lot</a:t>
            </a:r>
            <a:r>
              <a:rPr lang="ru-RU" sz="3000" b="0" i="0" u="none" strike="noStrike" cap="none" spc="0">
                <a:ln>
                  <a:noFill/>
                </a:ln>
                <a:solidFill>
                  <a:srgbClr val="212529"/>
                </a:solidFill>
                <a:latin typeface="Courier New"/>
                <a:ea typeface="Courier New"/>
                <a:cs typeface="Courier New"/>
              </a:rPr>
              <a:t> l </a:t>
            </a:r>
            <a:endParaRPr sz="3000" b="0" i="0" u="none" strike="noStrike" cap="none">
              <a:ln>
                <a:noFill/>
              </a:ln>
              <a:solidFill>
                <a:srgbClr val="212529"/>
              </a:solidFill>
              <a:latin typeface="Courier New"/>
            </a:endParaRPr>
          </a:p>
          <a:p>
            <a:pPr>
              <a:defRPr/>
            </a:pPr>
            <a:r>
              <a:rPr lang="en-US" sz="3000" b="0" i="0" u="none" strike="noStrike" cap="none" spc="0">
                <a:ln>
                  <a:noFill/>
                </a:ln>
                <a:solidFill>
                  <a:srgbClr val="212529"/>
                </a:solidFill>
                <a:latin typeface="Courier New"/>
                <a:ea typeface="Courier New"/>
                <a:cs typeface="Courier New"/>
              </a:rPr>
              <a:t> </a:t>
            </a:r>
            <a:r>
              <a:rPr lang="ru-RU" sz="3000" b="1" i="0" u="none" strike="noStrike" cap="none" spc="0">
                <a:ln>
                  <a:noFill/>
                </a:ln>
                <a:solidFill>
                  <a:srgbClr val="993333"/>
                </a:solidFill>
                <a:latin typeface="Courier New"/>
                <a:ea typeface="Courier New"/>
                <a:cs typeface="Courier New"/>
              </a:rPr>
              <a:t>WHERE</a:t>
            </a:r>
            <a:r>
              <a:rPr lang="ru-RU" sz="3000" b="0" i="0" u="none" strike="noStrike" cap="none" spc="0">
                <a:ln>
                  <a:noFill/>
                </a:ln>
                <a:solidFill>
                  <a:srgbClr val="212529"/>
                </a:solidFill>
                <a:latin typeface="Courier New"/>
                <a:ea typeface="Courier New"/>
                <a:cs typeface="Courier New"/>
              </a:rPr>
              <a:t> </a:t>
            </a:r>
            <a:r>
              <a:rPr lang="ru-RU" sz="3000" b="1" i="0" u="none" strike="noStrike" cap="none" spc="0">
                <a:ln>
                  <a:noFill/>
                </a:ln>
                <a:solidFill>
                  <a:srgbClr val="993333"/>
                </a:solidFill>
                <a:latin typeface="Courier New"/>
                <a:ea typeface="Courier New"/>
                <a:cs typeface="Courier New"/>
              </a:rPr>
              <a:t>STATUS</a:t>
            </a:r>
            <a:r>
              <a:rPr lang="ru-RU" sz="3000" b="0" i="0" u="none" strike="noStrike" cap="none" spc="0">
                <a:ln>
                  <a:noFill/>
                </a:ln>
                <a:solidFill>
                  <a:srgbClr val="212529"/>
                </a:solidFill>
                <a:latin typeface="Courier New"/>
                <a:ea typeface="Courier New"/>
                <a:cs typeface="Courier New"/>
              </a:rPr>
              <a:t> </a:t>
            </a:r>
            <a:r>
              <a:rPr lang="ru-RU" sz="3000" b="1" i="0" u="none" strike="noStrike" cap="none" spc="0">
                <a:ln>
                  <a:noFill/>
                </a:ln>
                <a:solidFill>
                  <a:srgbClr val="993333"/>
                </a:solidFill>
                <a:latin typeface="Courier New"/>
                <a:ea typeface="Courier New"/>
                <a:cs typeface="Courier New"/>
              </a:rPr>
              <a:t>IN</a:t>
            </a:r>
            <a:r>
              <a:rPr lang="ru-RU" sz="3000" b="0" i="0" u="none" strike="noStrike" cap="none" spc="0">
                <a:ln>
                  <a:noFill/>
                </a:ln>
                <a:solidFill>
                  <a:srgbClr val="212529"/>
                </a:solidFill>
                <a:latin typeface="Courier New"/>
                <a:ea typeface="Courier New"/>
                <a:cs typeface="Courier New"/>
              </a:rPr>
              <a:t> </a:t>
            </a:r>
            <a:r>
              <a:rPr lang="ru-RU" sz="3000" b="0" i="0" u="none" strike="noStrike" cap="none" spc="0">
                <a:ln>
                  <a:noFill/>
                </a:ln>
                <a:solidFill>
                  <a:srgbClr val="66CC66"/>
                </a:solidFill>
                <a:latin typeface="Courier New"/>
                <a:ea typeface="Courier New"/>
                <a:cs typeface="Courier New"/>
              </a:rPr>
              <a:t>(</a:t>
            </a:r>
            <a:r>
              <a:rPr lang="ru-RU" sz="3000" b="1" i="0" u="none" strike="noStrike" cap="none" spc="0">
                <a:ln>
                  <a:noFill/>
                </a:ln>
                <a:solidFill>
                  <a:srgbClr val="993333"/>
                </a:solidFill>
                <a:latin typeface="Courier New"/>
                <a:ea typeface="Courier New"/>
                <a:cs typeface="Courier New"/>
              </a:rPr>
              <a:t>SELECT</a:t>
            </a:r>
            <a:r>
              <a:rPr lang="ru-RU" sz="3000" b="0" i="0" u="none" strike="noStrike" cap="none" spc="0">
                <a:ln>
                  <a:noFill/>
                </a:ln>
                <a:solidFill>
                  <a:srgbClr val="212529"/>
                </a:solidFill>
                <a:latin typeface="Courier New"/>
                <a:ea typeface="Courier New"/>
                <a:cs typeface="Courier New"/>
              </a:rPr>
              <a:t> </a:t>
            </a:r>
            <a:r>
              <a:rPr lang="ru-RU" sz="3000" b="1" i="0" u="none" strike="noStrike" cap="none" spc="0">
                <a:ln>
                  <a:noFill/>
                </a:ln>
                <a:solidFill>
                  <a:srgbClr val="993333"/>
                </a:solidFill>
                <a:latin typeface="Courier New"/>
                <a:ea typeface="Courier New"/>
                <a:cs typeface="Courier New"/>
              </a:rPr>
              <a:t>STATUS</a:t>
            </a:r>
            <a:r>
              <a:rPr lang="ru-RU" sz="3000" b="0" i="0" u="none" strike="noStrike" cap="none" spc="0">
                <a:ln>
                  <a:noFill/>
                </a:ln>
                <a:solidFill>
                  <a:srgbClr val="212529"/>
                </a:solidFill>
                <a:latin typeface="Courier New"/>
                <a:ea typeface="Courier New"/>
                <a:cs typeface="Courier New"/>
              </a:rPr>
              <a:t> </a:t>
            </a:r>
            <a:r>
              <a:rPr lang="ru-RU" sz="3000" b="1" i="0" u="none" strike="noStrike" cap="none" spc="0">
                <a:ln>
                  <a:noFill/>
                </a:ln>
                <a:solidFill>
                  <a:srgbClr val="993333"/>
                </a:solidFill>
                <a:latin typeface="Courier New"/>
                <a:ea typeface="Courier New"/>
                <a:cs typeface="Courier New"/>
              </a:rPr>
              <a:t>FROM</a:t>
            </a:r>
            <a:r>
              <a:rPr lang="ru-RU" sz="3000" b="0" i="0" u="none" strike="noStrike" cap="none" spc="0">
                <a:ln>
                  <a:noFill/>
                </a:ln>
                <a:solidFill>
                  <a:srgbClr val="212529"/>
                </a:solidFill>
                <a:latin typeface="Courier New"/>
                <a:ea typeface="Courier New"/>
                <a:cs typeface="Courier New"/>
              </a:rPr>
              <a:t> </a:t>
            </a:r>
            <a:r>
              <a:rPr lang="ru-RU" sz="3000" b="0" i="0" u="none" strike="noStrike" cap="none" spc="0">
                <a:ln>
                  <a:noFill/>
                </a:ln>
                <a:solidFill>
                  <a:srgbClr val="212529"/>
                </a:solidFill>
                <a:latin typeface="Courier New"/>
                <a:ea typeface="Courier New"/>
                <a:cs typeface="Courier New"/>
              </a:rPr>
              <a:t>statuses</a:t>
            </a:r>
            <a:r>
              <a:rPr lang="ru-RU" sz="3000" b="0" i="0" u="none" strike="noStrike" cap="none" spc="0">
                <a:ln>
                  <a:noFill/>
                </a:ln>
                <a:solidFill>
                  <a:srgbClr val="212529"/>
                </a:solidFill>
                <a:latin typeface="Courier New"/>
                <a:ea typeface="Courier New"/>
                <a:cs typeface="Courier New"/>
              </a:rPr>
              <a:t> s</a:t>
            </a:r>
            <a:r>
              <a:rPr lang="ru-RU" sz="3000" b="0" i="0" u="none" strike="noStrike" cap="none" spc="0">
                <a:ln>
                  <a:noFill/>
                </a:ln>
                <a:solidFill>
                  <a:srgbClr val="66CC66"/>
                </a:solidFill>
                <a:latin typeface="Courier New"/>
                <a:ea typeface="Courier New"/>
                <a:cs typeface="Courier New"/>
              </a:rPr>
              <a:t>)</a:t>
            </a:r>
            <a:r>
              <a:rPr lang="ru-RU" sz="3000" b="0" i="0" u="none" strike="noStrike" cap="none" spc="0">
                <a:ln>
                  <a:noFill/>
                </a:ln>
                <a:solidFill>
                  <a:srgbClr val="212529"/>
                </a:solidFill>
                <a:latin typeface="Courier New"/>
                <a:ea typeface="Courier New"/>
                <a:cs typeface="Courier New"/>
              </a:rPr>
              <a:t>;</a:t>
            </a:r>
            <a:r>
              <a:rPr lang="ru-RU" sz="3000" b="0" i="0" u="none" strike="noStrike" cap="none" spc="0">
                <a:ln>
                  <a:noFill/>
                </a:ln>
                <a:solidFill>
                  <a:schemeClr val="tx1"/>
                </a:solidFill>
                <a:latin typeface="+mn-lt"/>
                <a:ea typeface="+mn-ea"/>
                <a:cs typeface="+mn-cs"/>
              </a:rPr>
              <a:t> </a:t>
            </a:r>
            <a:endParaRPr/>
          </a:p>
        </p:txBody>
      </p:sp>
      <p:sp>
        <p:nvSpPr>
          <p:cNvPr id="1692195648" name="PGMeetup.NN"/>
          <p:cNvSpPr txBox="1"/>
          <p:nvPr/>
        </p:nvSpPr>
        <p:spPr bwMode="auto">
          <a:xfrm>
            <a:off x="1661851" y="1306608"/>
            <a:ext cx="5645774" cy="918199"/>
          </a:xfrm>
          <a:prstGeom prst="rect">
            <a:avLst/>
          </a:prstGeom>
          <a:ln w="12700">
            <a:miter lim="400000"/>
          </a:ln>
        </p:spPr>
        <p:txBody>
          <a:bodyPr wrap="none" lIns="50799" tIns="50799" rIns="50799" bIns="50799" anchor="ctr">
            <a:spAutoFit/>
          </a:bodyPr>
          <a:lstStyle>
            <a:lvl1pPr>
              <a:defRPr sz="5300">
                <a:solidFill>
                  <a:srgbClr val="000000"/>
                </a:solidFill>
                <a:latin typeface="Epilogue Bold"/>
                <a:ea typeface="Epilogue Bold"/>
                <a:cs typeface="Epilogue Bold"/>
              </a:defRPr>
            </a:lvl1pPr>
          </a:lstStyle>
          <a:p>
            <a:pPr>
              <a:defRPr/>
            </a:pPr>
            <a:r>
              <a:rPr/>
              <a:t>PG</a:t>
            </a:r>
            <a:r>
              <a:rPr lang="en-US"/>
              <a:t>Meetup</a:t>
            </a:r>
            <a:r>
              <a:rPr/>
              <a:t>.</a:t>
            </a:r>
            <a:r>
              <a:rPr lang="ru-RU"/>
              <a:t>Барнаул</a:t>
            </a:r>
            <a:endParaRPr/>
          </a:p>
        </p:txBody>
      </p:sp>
      <p:sp>
        <p:nvSpPr>
          <p:cNvPr id="2085511128" name="Образец заголовка"/>
          <p:cNvSpPr txBox="1"/>
          <p:nvPr/>
        </p:nvSpPr>
        <p:spPr bwMode="auto">
          <a:xfrm>
            <a:off x="1661851" y="4272577"/>
            <a:ext cx="12819106" cy="21590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chemeClr val="bg1">
                    <a:lumMod val="50000"/>
                  </a:schemeClr>
                </a:solidFill>
                <a:latin typeface="Helvetica Neue"/>
                <a:ea typeface="Helvetica Neue"/>
                <a:cs typeface="Helvetica Neue"/>
              </a:rPr>
              <a:t>Запрос поиска данных по представленному в виде строки списку значений</a:t>
            </a:r>
            <a:endParaRPr sz="4000">
              <a:solidFill>
                <a:srgbClr val="FF9900"/>
              </a:solidFill>
            </a:endParaRPr>
          </a:p>
        </p:txBody>
      </p:sp>
      <p:sp>
        <p:nvSpPr>
          <p:cNvPr id="695330014" name="Образец заголовка"/>
          <p:cNvSpPr txBox="1"/>
          <p:nvPr/>
        </p:nvSpPr>
        <p:spPr bwMode="auto">
          <a:xfrm>
            <a:off x="1675207" y="2821249"/>
            <a:ext cx="12806110"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rgbClr val="FF9900"/>
                </a:solidFill>
                <a:latin typeface="Helvetica Neue"/>
                <a:ea typeface="Helvetica Neue"/>
                <a:cs typeface="Helvetica Neue"/>
              </a:rPr>
              <a:t>Конвертация хранимого кода </a:t>
            </a:r>
            <a:endParaRPr sz="4000">
              <a:solidFill>
                <a:srgbClr val="FF9900"/>
              </a:solidFil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003432284" name="PGMeetup.NN"/>
          <p:cNvSpPr txBox="1"/>
          <p:nvPr/>
        </p:nvSpPr>
        <p:spPr bwMode="auto">
          <a:xfrm>
            <a:off x="1661851" y="1306608"/>
            <a:ext cx="5645774" cy="918199"/>
          </a:xfrm>
          <a:prstGeom prst="rect">
            <a:avLst/>
          </a:prstGeom>
          <a:ln w="12700">
            <a:miter lim="400000"/>
          </a:ln>
        </p:spPr>
        <p:txBody>
          <a:bodyPr wrap="none" lIns="50799" tIns="50799" rIns="50799" bIns="50799" anchor="ctr">
            <a:spAutoFit/>
          </a:bodyPr>
          <a:lstStyle>
            <a:lvl1pPr>
              <a:defRPr sz="5300">
                <a:solidFill>
                  <a:srgbClr val="000000"/>
                </a:solidFill>
                <a:latin typeface="Epilogue Bold"/>
                <a:ea typeface="Epilogue Bold"/>
                <a:cs typeface="Epilogue Bold"/>
              </a:defRPr>
            </a:lvl1pPr>
          </a:lstStyle>
          <a:p>
            <a:pPr>
              <a:defRPr/>
            </a:pPr>
            <a:r>
              <a:rPr/>
              <a:t>PG</a:t>
            </a:r>
            <a:r>
              <a:rPr lang="en-US"/>
              <a:t>Meetup</a:t>
            </a:r>
            <a:r>
              <a:rPr/>
              <a:t>.</a:t>
            </a:r>
            <a:r>
              <a:rPr lang="ru-RU"/>
              <a:t>Барнаул</a:t>
            </a:r>
            <a:endParaRPr/>
          </a:p>
        </p:txBody>
      </p:sp>
      <p:sp>
        <p:nvSpPr>
          <p:cNvPr id="609782993" name="Образец заголовка"/>
          <p:cNvSpPr txBox="1"/>
          <p:nvPr/>
        </p:nvSpPr>
        <p:spPr bwMode="auto">
          <a:xfrm>
            <a:off x="1661851" y="4037029"/>
            <a:ext cx="12820150" cy="14732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chemeClr val="bg1">
                    <a:lumMod val="50000"/>
                  </a:schemeClr>
                </a:solidFill>
                <a:latin typeface="Helvetica Neue"/>
                <a:ea typeface="Helvetica Neue"/>
                <a:cs typeface="Helvetica Neue"/>
              </a:rPr>
              <a:t>Первоначальный план выполнения запроса поиска по списку значений</a:t>
            </a:r>
            <a:endParaRPr sz="4000">
              <a:solidFill>
                <a:srgbClr val="FF9900"/>
              </a:solidFill>
            </a:endParaRPr>
          </a:p>
        </p:txBody>
      </p:sp>
      <p:sp>
        <p:nvSpPr>
          <p:cNvPr id="1962662602" name="Образец заголовка"/>
          <p:cNvSpPr txBox="1"/>
          <p:nvPr/>
        </p:nvSpPr>
        <p:spPr bwMode="auto">
          <a:xfrm>
            <a:off x="1661851" y="2934820"/>
            <a:ext cx="12806110"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rgbClr val="FF9900"/>
                </a:solidFill>
                <a:latin typeface="Helvetica Neue"/>
                <a:ea typeface="Helvetica Neue"/>
                <a:cs typeface="Helvetica Neue"/>
              </a:rPr>
              <a:t>Конвертация хранимого кода </a:t>
            </a:r>
            <a:endParaRPr sz="4000">
              <a:solidFill>
                <a:srgbClr val="FF9900"/>
              </a:solidFill>
            </a:endParaRPr>
          </a:p>
        </p:txBody>
      </p:sp>
      <p:sp>
        <p:nvSpPr>
          <p:cNvPr id="1461649133" name="Rectangle 4"/>
          <p:cNvSpPr>
            <a:spLocks noChangeArrowheads="1" noGrp="1"/>
          </p:cNvSpPr>
          <p:nvPr/>
        </p:nvSpPr>
        <p:spPr bwMode="auto">
          <a:xfrm flipH="0" flipV="0">
            <a:off x="1661851" y="6503193"/>
            <a:ext cx="15429246" cy="4008155"/>
          </a:xfrm>
          <a:prstGeom prst="rect">
            <a:avLst/>
          </a:prstGeom>
          <a:solidFill>
            <a:schemeClr val="tx1"/>
          </a:solidFill>
          <a:ln>
            <a:noFill/>
          </a:ln>
          <a:effectLst/>
        </p:spPr>
        <p:txBody>
          <a:bodyPr vert="horz" wrap="square" lIns="91440" tIns="0" rIns="91440" bIns="45720" numCol="1" anchor="ctr" anchorCtr="0" compatLnSpc="1">
            <a:prstTxWarp prst="textNoShape"/>
            <a:spAutoFit/>
          </a:bodyPr>
          <a:lstStyle>
            <a:lvl1pPr marL="609599" marR="0" indent="-609599" algn="l" defTabSz="2438337">
              <a:lnSpc>
                <a:spcPct val="90000"/>
              </a:lnSpc>
              <a:spcBef>
                <a:spcPts val="4499"/>
              </a:spcBef>
              <a:spcAft>
                <a:spcPts val="0"/>
              </a:spcAft>
              <a:buClrTx/>
              <a:buSzPct val="123000"/>
              <a:buFontTx/>
              <a:buChar char="•"/>
              <a:defRPr sz="4800" b="0" i="0" u="none" strike="noStrike" cap="none" spc="0">
                <a:solidFill>
                  <a:srgbClr val="000000"/>
                </a:solidFill>
                <a:latin typeface="+mn-lt"/>
                <a:ea typeface="+mn-ea"/>
                <a:cs typeface="+mn-cs"/>
              </a:defRPr>
            </a:lvl1pPr>
            <a:lvl2pPr marL="1219199" marR="0" indent="-609599" algn="l" defTabSz="2438337">
              <a:lnSpc>
                <a:spcPct val="90000"/>
              </a:lnSpc>
              <a:spcBef>
                <a:spcPts val="4499"/>
              </a:spcBef>
              <a:spcAft>
                <a:spcPts val="0"/>
              </a:spcAft>
              <a:buClrTx/>
              <a:buSzPct val="123000"/>
              <a:buFontTx/>
              <a:buChar char="•"/>
              <a:defRPr sz="4800" b="0" i="0" u="none" strike="noStrike" cap="none" spc="0">
                <a:solidFill>
                  <a:srgbClr val="000000"/>
                </a:solidFill>
                <a:latin typeface="+mn-lt"/>
                <a:ea typeface="+mn-ea"/>
                <a:cs typeface="+mn-cs"/>
              </a:defRPr>
            </a:lvl2pPr>
            <a:lvl3pPr marL="1828800" marR="0" indent="-609599" algn="l" defTabSz="2438337">
              <a:lnSpc>
                <a:spcPct val="90000"/>
              </a:lnSpc>
              <a:spcBef>
                <a:spcPts val="4499"/>
              </a:spcBef>
              <a:spcAft>
                <a:spcPts val="0"/>
              </a:spcAft>
              <a:buClrTx/>
              <a:buSzPct val="123000"/>
              <a:buFontTx/>
              <a:buChar char="•"/>
              <a:defRPr sz="4800" b="0" i="0" u="none" strike="noStrike" cap="none" spc="0">
                <a:solidFill>
                  <a:srgbClr val="000000"/>
                </a:solidFill>
                <a:latin typeface="+mn-lt"/>
                <a:ea typeface="+mn-ea"/>
                <a:cs typeface="+mn-cs"/>
              </a:defRPr>
            </a:lvl3pPr>
            <a:lvl4pPr marL="2438399" marR="0" indent="-609599" algn="l" defTabSz="2438337">
              <a:lnSpc>
                <a:spcPct val="90000"/>
              </a:lnSpc>
              <a:spcBef>
                <a:spcPts val="4499"/>
              </a:spcBef>
              <a:spcAft>
                <a:spcPts val="0"/>
              </a:spcAft>
              <a:buClrTx/>
              <a:buSzPct val="123000"/>
              <a:buFontTx/>
              <a:buChar char="•"/>
              <a:defRPr sz="4800" b="0" i="0" u="none" strike="noStrike" cap="none" spc="0">
                <a:solidFill>
                  <a:srgbClr val="000000"/>
                </a:solidFill>
                <a:latin typeface="+mn-lt"/>
                <a:ea typeface="+mn-ea"/>
                <a:cs typeface="+mn-cs"/>
              </a:defRPr>
            </a:lvl4pPr>
            <a:lvl5pPr marL="3047999" marR="0" indent="-609599" algn="l" defTabSz="2438337">
              <a:lnSpc>
                <a:spcPct val="90000"/>
              </a:lnSpc>
              <a:spcBef>
                <a:spcPts val="4499"/>
              </a:spcBef>
              <a:spcAft>
                <a:spcPts val="0"/>
              </a:spcAft>
              <a:buClrTx/>
              <a:buSzPct val="123000"/>
              <a:buFontTx/>
              <a:buChar char="•"/>
              <a:defRPr sz="4800" b="0" i="0" u="none" strike="noStrike" cap="none" spc="0">
                <a:solidFill>
                  <a:srgbClr val="000000"/>
                </a:solidFill>
                <a:latin typeface="+mn-lt"/>
                <a:ea typeface="+mn-ea"/>
                <a:cs typeface="+mn-cs"/>
              </a:defRPr>
            </a:lvl5pPr>
            <a:lvl6pPr marL="3657600" marR="0" indent="-609599" algn="l" defTabSz="2438337">
              <a:lnSpc>
                <a:spcPct val="90000"/>
              </a:lnSpc>
              <a:spcBef>
                <a:spcPts val="4499"/>
              </a:spcBef>
              <a:spcAft>
                <a:spcPts val="0"/>
              </a:spcAft>
              <a:buClrTx/>
              <a:buSzPct val="123000"/>
              <a:buFontTx/>
              <a:buChar char="•"/>
              <a:defRPr sz="4800" b="0" i="0" u="none" strike="noStrike" cap="none" spc="0">
                <a:solidFill>
                  <a:srgbClr val="000000"/>
                </a:solidFill>
                <a:latin typeface="+mn-lt"/>
                <a:ea typeface="+mn-ea"/>
                <a:cs typeface="+mn-cs"/>
              </a:defRPr>
            </a:lvl6pPr>
            <a:lvl7pPr marL="4267199" marR="0" indent="-609599" algn="l" defTabSz="2438337">
              <a:lnSpc>
                <a:spcPct val="90000"/>
              </a:lnSpc>
              <a:spcBef>
                <a:spcPts val="4499"/>
              </a:spcBef>
              <a:spcAft>
                <a:spcPts val="0"/>
              </a:spcAft>
              <a:buClrTx/>
              <a:buSzPct val="123000"/>
              <a:buFontTx/>
              <a:buChar char="•"/>
              <a:defRPr sz="4800" b="0" i="0" u="none" strike="noStrike" cap="none" spc="0">
                <a:solidFill>
                  <a:srgbClr val="000000"/>
                </a:solidFill>
                <a:latin typeface="+mn-lt"/>
                <a:ea typeface="+mn-ea"/>
                <a:cs typeface="+mn-cs"/>
              </a:defRPr>
            </a:lvl7pPr>
            <a:lvl8pPr marL="4876799" marR="0" indent="-609599" algn="l" defTabSz="2438337">
              <a:lnSpc>
                <a:spcPct val="90000"/>
              </a:lnSpc>
              <a:spcBef>
                <a:spcPts val="4499"/>
              </a:spcBef>
              <a:spcAft>
                <a:spcPts val="0"/>
              </a:spcAft>
              <a:buClrTx/>
              <a:buSzPct val="123000"/>
              <a:buFontTx/>
              <a:buChar char="•"/>
              <a:defRPr sz="4800" b="0" i="0" u="none" strike="noStrike" cap="none" spc="0">
                <a:solidFill>
                  <a:srgbClr val="000000"/>
                </a:solidFill>
                <a:latin typeface="+mn-lt"/>
                <a:ea typeface="+mn-ea"/>
                <a:cs typeface="+mn-cs"/>
              </a:defRPr>
            </a:lvl8pPr>
            <a:lvl9pPr marL="5486400" marR="0" indent="-609599" algn="l" defTabSz="2438337">
              <a:lnSpc>
                <a:spcPct val="90000"/>
              </a:lnSpc>
              <a:spcBef>
                <a:spcPts val="4499"/>
              </a:spcBef>
              <a:spcAft>
                <a:spcPts val="0"/>
              </a:spcAft>
              <a:buClrTx/>
              <a:buSzPct val="123000"/>
              <a:buFontTx/>
              <a:buChar char="•"/>
              <a:defRPr sz="4800" b="0" i="0" u="none" strike="noStrike" cap="none" spc="0">
                <a:solidFill>
                  <a:srgbClr val="000000"/>
                </a:solidFill>
                <a:latin typeface="+mn-lt"/>
                <a:ea typeface="+mn-ea"/>
                <a:cs typeface="+mn-cs"/>
              </a:defRPr>
            </a:lvl9pPr>
          </a:lstStyle>
          <a:p>
            <a:pPr marL="0" marR="0" lvl="0" indent="0" algn="l" defTabSz="914400">
              <a:lnSpc>
                <a:spcPct val="100000"/>
              </a:lnSpc>
              <a:spcBef>
                <a:spcPts val="0"/>
              </a:spcBef>
              <a:spcAft>
                <a:spcPts val="0"/>
              </a:spcAft>
              <a:buClrTx/>
              <a:buSzTx/>
              <a:buFontTx/>
              <a:buNone/>
              <a:defRPr/>
            </a:pPr>
            <a:r>
              <a:rPr lang="ru-RU" sz="2000" b="0" i="0" u="none" strike="noStrike" cap="none">
                <a:ln>
                  <a:noFill/>
                </a:ln>
                <a:solidFill>
                  <a:schemeClr val="bg1"/>
                </a:solidFill>
                <a:latin typeface="Courier New"/>
              </a:rPr>
              <a:t>Hash</a:t>
            </a:r>
            <a:r>
              <a:rPr lang="ru-RU" sz="2000" b="0" i="0" u="none" strike="noStrike" cap="none">
                <a:ln>
                  <a:noFill/>
                </a:ln>
                <a:solidFill>
                  <a:schemeClr val="bg1"/>
                </a:solidFill>
                <a:latin typeface="Courier New"/>
              </a:rPr>
              <a:t> </a:t>
            </a:r>
            <a:r>
              <a:rPr lang="ru-RU" sz="2000" b="1" i="0" u="none" strike="noStrike" cap="none">
                <a:ln>
                  <a:noFill/>
                </a:ln>
                <a:solidFill>
                  <a:schemeClr val="bg1"/>
                </a:solidFill>
                <a:latin typeface="Courier New"/>
              </a:rPr>
              <a:t>JOIN</a:t>
            </a:r>
            <a:r>
              <a:rPr lang="ru-RU" sz="2000" b="0" i="0" u="none" strike="noStrike" cap="none">
                <a:ln>
                  <a:noFill/>
                </a:ln>
                <a:solidFill>
                  <a:schemeClr val="bg1"/>
                </a:solidFill>
                <a:latin typeface="Courier New"/>
              </a:rPr>
              <a:t> (</a:t>
            </a:r>
            <a:r>
              <a:rPr lang="ru-RU" sz="2000" b="1" i="0" u="none" strike="noStrike" cap="none">
                <a:ln>
                  <a:noFill/>
                </a:ln>
                <a:solidFill>
                  <a:schemeClr val="bg1"/>
                </a:solidFill>
                <a:latin typeface="Courier New"/>
              </a:rPr>
              <a:t>COST</a:t>
            </a:r>
            <a:r>
              <a:rPr lang="ru-RU" sz="2000" b="0" i="0" u="none" strike="noStrike" cap="none">
                <a:ln>
                  <a:noFill/>
                </a:ln>
                <a:solidFill>
                  <a:schemeClr val="bg1"/>
                </a:solidFill>
                <a:latin typeface="Courier New"/>
              </a:rPr>
              <a:t>=17.00..29888.66 </a:t>
            </a:r>
            <a:r>
              <a:rPr lang="ru-RU" sz="2000" b="1" i="0" u="none" strike="noStrike" cap="none">
                <a:ln>
                  <a:noFill/>
                </a:ln>
                <a:solidFill>
                  <a:schemeClr val="bg1"/>
                </a:solidFill>
                <a:latin typeface="Courier New"/>
              </a:rPr>
              <a:t>ROWS</a:t>
            </a:r>
            <a:r>
              <a:rPr lang="ru-RU" sz="2000" b="0" i="0" u="none" strike="noStrike" cap="none">
                <a:ln>
                  <a:noFill/>
                </a:ln>
                <a:solidFill>
                  <a:schemeClr val="bg1"/>
                </a:solidFill>
                <a:latin typeface="Courier New"/>
              </a:rPr>
              <a:t>=</a:t>
            </a:r>
            <a:r>
              <a:rPr lang="ru-RU" sz="2000" b="0" i="0" u="none" strike="noStrike" cap="none">
                <a:ln>
                  <a:noFill/>
                </a:ln>
                <a:solidFill>
                  <a:srgbClr val="FF0000"/>
                </a:solidFill>
                <a:latin typeface="Courier New"/>
              </a:rPr>
              <a:t>140490</a:t>
            </a:r>
            <a:r>
              <a:rPr lang="ru-RU" sz="2000" b="0" i="0" u="none" strike="noStrike" cap="none">
                <a:ln>
                  <a:noFill/>
                </a:ln>
                <a:solidFill>
                  <a:schemeClr val="bg1"/>
                </a:solidFill>
                <a:latin typeface="Courier New"/>
              </a:rPr>
              <a:t> </a:t>
            </a:r>
            <a:r>
              <a:rPr lang="ru-RU" sz="2000" b="0" i="0" u="none" strike="noStrike" cap="none">
                <a:ln>
                  <a:noFill/>
                </a:ln>
                <a:solidFill>
                  <a:schemeClr val="bg1"/>
                </a:solidFill>
                <a:latin typeface="Courier New"/>
              </a:rPr>
              <a:t>width</a:t>
            </a:r>
            <a:r>
              <a:rPr lang="ru-RU" sz="2000" b="0" i="0" u="none" strike="noStrike" cap="none">
                <a:ln>
                  <a:noFill/>
                </a:ln>
                <a:solidFill>
                  <a:schemeClr val="bg1"/>
                </a:solidFill>
                <a:latin typeface="Courier New"/>
              </a:rPr>
              <a:t>=8) (</a:t>
            </a:r>
            <a:r>
              <a:rPr lang="ru-RU" sz="2000" b="0" i="0" u="none" strike="noStrike" cap="none">
                <a:ln>
                  <a:noFill/>
                </a:ln>
                <a:solidFill>
                  <a:schemeClr val="bg1"/>
                </a:solidFill>
                <a:latin typeface="Courier New"/>
              </a:rPr>
              <a:t>actual</a:t>
            </a:r>
            <a:r>
              <a:rPr lang="ru-RU" sz="2000" b="0" i="0" u="none" strike="noStrike" cap="none">
                <a:ln>
                  <a:noFill/>
                </a:ln>
                <a:solidFill>
                  <a:schemeClr val="bg1"/>
                </a:solidFill>
                <a:latin typeface="Courier New"/>
              </a:rPr>
              <a:t> </a:t>
            </a:r>
            <a:r>
              <a:rPr lang="ru-RU" sz="2000" b="1" i="0" u="none" strike="noStrike" cap="none">
                <a:ln>
                  <a:noFill/>
                </a:ln>
                <a:solidFill>
                  <a:schemeClr val="bg1"/>
                </a:solidFill>
                <a:latin typeface="Courier New"/>
              </a:rPr>
              <a:t>TIME</a:t>
            </a:r>
            <a:r>
              <a:rPr lang="ru-RU" sz="2000" b="0" i="0" u="none" strike="noStrike" cap="none">
                <a:ln>
                  <a:noFill/>
                </a:ln>
                <a:solidFill>
                  <a:schemeClr val="bg1"/>
                </a:solidFill>
                <a:latin typeface="Courier New"/>
              </a:rPr>
              <a:t>=</a:t>
            </a:r>
            <a:r>
              <a:rPr lang="ru-RU" sz="2000" b="0" i="0" u="none" strike="noStrike" cap="none">
                <a:ln>
                  <a:noFill/>
                </a:ln>
                <a:solidFill>
                  <a:srgbClr val="FF0000"/>
                </a:solidFill>
                <a:latin typeface="Courier New"/>
              </a:rPr>
              <a:t>41.228..649.965</a:t>
            </a:r>
            <a:r>
              <a:rPr lang="ru-RU" sz="2000" b="0" i="0" u="none" strike="noStrike" cap="none">
                <a:ln>
                  <a:noFill/>
                </a:ln>
                <a:solidFill>
                  <a:schemeClr val="bg1"/>
                </a:solidFill>
                <a:latin typeface="Courier New"/>
              </a:rPr>
              <a:t> </a:t>
            </a:r>
            <a:r>
              <a:rPr lang="ru-RU" sz="2000" b="1" i="0" u="none" strike="noStrike" cap="none">
                <a:ln>
                  <a:noFill/>
                </a:ln>
                <a:solidFill>
                  <a:schemeClr val="bg1"/>
                </a:solidFill>
                <a:latin typeface="Courier New"/>
              </a:rPr>
              <a:t>ROWS</a:t>
            </a:r>
            <a:r>
              <a:rPr lang="ru-RU" sz="2000" b="0" i="0" u="none" strike="noStrike" cap="none">
                <a:ln>
                  <a:noFill/>
                </a:ln>
                <a:solidFill>
                  <a:schemeClr val="bg1"/>
                </a:solidFill>
                <a:latin typeface="Courier New"/>
              </a:rPr>
              <a:t>=</a:t>
            </a:r>
            <a:r>
              <a:rPr lang="ru-RU" sz="2000" b="0" i="0" u="none" strike="noStrike" cap="none">
                <a:ln>
                  <a:noFill/>
                </a:ln>
                <a:solidFill>
                  <a:srgbClr val="FF0000"/>
                </a:solidFill>
                <a:latin typeface="Courier New"/>
              </a:rPr>
              <a:t>118</a:t>
            </a:r>
            <a:r>
              <a:rPr lang="ru-RU" sz="2000" b="0" i="0" u="none" strike="noStrike" cap="none">
                <a:ln>
                  <a:noFill/>
                </a:ln>
                <a:solidFill>
                  <a:schemeClr val="bg1"/>
                </a:solidFill>
                <a:latin typeface="Courier New"/>
              </a:rPr>
              <a:t> </a:t>
            </a:r>
            <a:r>
              <a:rPr lang="ru-RU" sz="2000" b="0" i="0" u="none" strike="noStrike" cap="none">
                <a:ln>
                  <a:noFill/>
                </a:ln>
                <a:solidFill>
                  <a:schemeClr val="bg1"/>
                </a:solidFill>
                <a:latin typeface="Courier New"/>
              </a:rPr>
              <a:t>loops</a:t>
            </a:r>
            <a:r>
              <a:rPr lang="ru-RU" sz="2000" b="0" i="0" u="none" strike="noStrike" cap="none">
                <a:ln>
                  <a:noFill/>
                </a:ln>
                <a:solidFill>
                  <a:schemeClr val="bg1"/>
                </a:solidFill>
                <a:latin typeface="Courier New"/>
              </a:rPr>
              <a:t>=1) </a:t>
            </a:r>
            <a:endParaRPr sz="2000" b="0" i="0" u="none" strike="noStrike" cap="none">
              <a:ln>
                <a:noFill/>
              </a:ln>
              <a:solidFill>
                <a:schemeClr val="bg1"/>
              </a:solidFill>
              <a:latin typeface="Courier New"/>
            </a:endParaRPr>
          </a:p>
          <a:p>
            <a:pPr marL="0" marR="0" lvl="0" indent="0" algn="l" defTabSz="914400">
              <a:lnSpc>
                <a:spcPct val="100000"/>
              </a:lnSpc>
              <a:spcBef>
                <a:spcPts val="0"/>
              </a:spcBef>
              <a:spcAft>
                <a:spcPts val="0"/>
              </a:spcAft>
              <a:buClrTx/>
              <a:buSzTx/>
              <a:buFontTx/>
              <a:buNone/>
              <a:defRPr/>
            </a:pPr>
            <a:r>
              <a:rPr lang="en-US" sz="2000">
                <a:solidFill>
                  <a:schemeClr val="bg1"/>
                </a:solidFill>
                <a:latin typeface="Courier New"/>
              </a:rPr>
              <a:t>  </a:t>
            </a:r>
            <a:r>
              <a:rPr lang="ru-RU" sz="2000" b="0" i="0" u="none" strike="noStrike" cap="none">
                <a:ln>
                  <a:noFill/>
                </a:ln>
                <a:solidFill>
                  <a:schemeClr val="bg1"/>
                </a:solidFill>
                <a:latin typeface="Courier New"/>
              </a:rPr>
              <a:t>Hash</a:t>
            </a:r>
            <a:r>
              <a:rPr lang="ru-RU" sz="2000" b="0" i="0" u="none" strike="noStrike" cap="none">
                <a:ln>
                  <a:noFill/>
                </a:ln>
                <a:solidFill>
                  <a:schemeClr val="bg1"/>
                </a:solidFill>
                <a:latin typeface="Courier New"/>
              </a:rPr>
              <a:t> </a:t>
            </a:r>
            <a:r>
              <a:rPr lang="ru-RU" sz="2000" b="0" i="0" u="none" strike="noStrike" cap="none">
                <a:ln>
                  <a:noFill/>
                </a:ln>
                <a:solidFill>
                  <a:schemeClr val="bg1"/>
                </a:solidFill>
                <a:latin typeface="Courier New"/>
              </a:rPr>
              <a:t>Cond</a:t>
            </a:r>
            <a:r>
              <a:rPr lang="ru-RU" sz="2000" b="0" i="0" u="none" strike="noStrike" cap="none">
                <a:ln>
                  <a:noFill/>
                </a:ln>
                <a:solidFill>
                  <a:schemeClr val="bg1"/>
                </a:solidFill>
                <a:latin typeface="Courier New"/>
              </a:rPr>
              <a:t>: (</a:t>
            </a:r>
            <a:r>
              <a:rPr lang="ru-RU" sz="2000" b="0" i="0" u="none" strike="noStrike" cap="none">
                <a:ln>
                  <a:noFill/>
                </a:ln>
                <a:solidFill>
                  <a:schemeClr val="bg1"/>
                </a:solidFill>
                <a:latin typeface="Courier New"/>
              </a:rPr>
              <a:t>lot.status</a:t>
            </a:r>
            <a:r>
              <a:rPr lang="ru-RU" sz="2000" b="0" i="0" u="none" strike="noStrike" cap="none">
                <a:ln>
                  <a:noFill/>
                </a:ln>
                <a:solidFill>
                  <a:schemeClr val="bg1"/>
                </a:solidFill>
                <a:latin typeface="Courier New"/>
              </a:rPr>
              <a:t> = (</a:t>
            </a:r>
            <a:r>
              <a:rPr lang="ru-RU" sz="2000" b="0" i="0" u="none" strike="noStrike" cap="none">
                <a:ln>
                  <a:noFill/>
                </a:ln>
                <a:solidFill>
                  <a:schemeClr val="bg1"/>
                </a:solidFill>
                <a:latin typeface="Courier New"/>
              </a:rPr>
              <a:t>v.status</a:t>
            </a:r>
            <a:r>
              <a:rPr lang="ru-RU" sz="2000" b="0" i="0" u="none" strike="noStrike" cap="none">
                <a:ln>
                  <a:noFill/>
                </a:ln>
                <a:solidFill>
                  <a:schemeClr val="bg1"/>
                </a:solidFill>
                <a:latin typeface="Courier New"/>
              </a:rPr>
              <a:t>)::</a:t>
            </a:r>
            <a:r>
              <a:rPr lang="ru-RU" sz="2000" b="1" i="0" u="none" strike="noStrike" cap="none">
                <a:ln>
                  <a:noFill/>
                </a:ln>
                <a:solidFill>
                  <a:schemeClr val="bg1"/>
                </a:solidFill>
                <a:latin typeface="Courier New"/>
              </a:rPr>
              <a:t>BIGINT</a:t>
            </a:r>
            <a:r>
              <a:rPr lang="ru-RU" sz="2000" b="0" i="0" u="none" strike="noStrike" cap="none">
                <a:ln>
                  <a:noFill/>
                </a:ln>
                <a:solidFill>
                  <a:schemeClr val="bg1"/>
                </a:solidFill>
                <a:latin typeface="Courier New"/>
              </a:rPr>
              <a:t>) </a:t>
            </a:r>
            <a:endParaRPr sz="2000" b="0" i="0" u="none" strike="noStrike" cap="none">
              <a:ln>
                <a:noFill/>
              </a:ln>
              <a:solidFill>
                <a:schemeClr val="bg1"/>
              </a:solidFill>
              <a:latin typeface="Courier New"/>
            </a:endParaRPr>
          </a:p>
          <a:p>
            <a:pPr marL="0" marR="0" lvl="0" indent="0" algn="l" defTabSz="914400">
              <a:lnSpc>
                <a:spcPct val="100000"/>
              </a:lnSpc>
              <a:spcBef>
                <a:spcPts val="0"/>
              </a:spcBef>
              <a:spcAft>
                <a:spcPts val="0"/>
              </a:spcAft>
              <a:buClrTx/>
              <a:buSzTx/>
              <a:buFontTx/>
              <a:buNone/>
              <a:defRPr/>
            </a:pPr>
            <a:r>
              <a:rPr lang="en-US" sz="2000">
                <a:solidFill>
                  <a:schemeClr val="bg1"/>
                </a:solidFill>
                <a:latin typeface="Courier New"/>
              </a:rPr>
              <a:t>    </a:t>
            </a:r>
            <a:r>
              <a:rPr lang="ru-RU" sz="2000" b="0" i="0" u="none" strike="noStrike" cap="none">
                <a:ln>
                  <a:noFill/>
                </a:ln>
                <a:solidFill>
                  <a:schemeClr val="bg1"/>
                </a:solidFill>
                <a:latin typeface="Courier New"/>
              </a:rPr>
              <a:t>-&gt; </a:t>
            </a:r>
            <a:r>
              <a:rPr lang="ru-RU" sz="2000" b="0" i="0" u="none" strike="noStrike" cap="none">
                <a:ln>
                  <a:noFill/>
                </a:ln>
                <a:solidFill>
                  <a:srgbClr val="FF0000"/>
                </a:solidFill>
                <a:latin typeface="Courier New"/>
              </a:rPr>
              <a:t>Seq</a:t>
            </a:r>
            <a:r>
              <a:rPr lang="ru-RU" sz="2000" b="0" i="0" u="none" strike="noStrike" cap="none">
                <a:ln>
                  <a:noFill/>
                </a:ln>
                <a:solidFill>
                  <a:srgbClr val="FF0000"/>
                </a:solidFill>
                <a:latin typeface="Courier New"/>
              </a:rPr>
              <a:t> </a:t>
            </a:r>
            <a:r>
              <a:rPr lang="ru-RU" sz="2000" b="0" i="0" u="none" strike="noStrike" cap="none">
                <a:ln>
                  <a:noFill/>
                </a:ln>
                <a:solidFill>
                  <a:srgbClr val="FF0000"/>
                </a:solidFill>
                <a:latin typeface="Courier New"/>
              </a:rPr>
              <a:t>Scan</a:t>
            </a:r>
            <a:r>
              <a:rPr lang="ru-RU" sz="2000" b="0" i="0" u="none" strike="noStrike" cap="none">
                <a:ln>
                  <a:noFill/>
                </a:ln>
                <a:solidFill>
                  <a:srgbClr val="FF0000"/>
                </a:solidFill>
                <a:latin typeface="Courier New"/>
              </a:rPr>
              <a:t> </a:t>
            </a:r>
            <a:r>
              <a:rPr lang="ru-RU" sz="2000" b="1" i="0" u="none" strike="noStrike" cap="none">
                <a:ln>
                  <a:noFill/>
                </a:ln>
                <a:solidFill>
                  <a:srgbClr val="FF0000"/>
                </a:solidFill>
                <a:latin typeface="Courier New"/>
              </a:rPr>
              <a:t>ON</a:t>
            </a:r>
            <a:r>
              <a:rPr lang="ru-RU" sz="2000" b="0" i="0" u="none" strike="noStrike" cap="none">
                <a:ln>
                  <a:noFill/>
                </a:ln>
                <a:solidFill>
                  <a:srgbClr val="FF0000"/>
                </a:solidFill>
                <a:latin typeface="Courier New"/>
              </a:rPr>
              <a:t> </a:t>
            </a:r>
            <a:r>
              <a:rPr lang="ru-RU" sz="2000" b="0" i="0" u="none" strike="noStrike" cap="none">
                <a:ln>
                  <a:noFill/>
                </a:ln>
                <a:solidFill>
                  <a:srgbClr val="FF0000"/>
                </a:solidFill>
                <a:latin typeface="Courier New"/>
              </a:rPr>
              <a:t>lot</a:t>
            </a:r>
            <a:r>
              <a:rPr lang="ru-RU" sz="2000" b="0" i="0" u="none" strike="noStrike" cap="none">
                <a:ln>
                  <a:noFill/>
                </a:ln>
                <a:solidFill>
                  <a:srgbClr val="FF0000"/>
                </a:solidFill>
                <a:latin typeface="Courier New"/>
              </a:rPr>
              <a:t> (</a:t>
            </a:r>
            <a:r>
              <a:rPr lang="ru-RU" sz="2000" b="1" i="0" u="none" strike="noStrike" cap="none">
                <a:ln>
                  <a:noFill/>
                </a:ln>
                <a:solidFill>
                  <a:srgbClr val="FF0000"/>
                </a:solidFill>
                <a:latin typeface="Courier New"/>
              </a:rPr>
              <a:t>COST</a:t>
            </a:r>
            <a:r>
              <a:rPr lang="ru-RU" sz="2000" b="0" i="0" u="none" strike="noStrike" cap="none">
                <a:ln>
                  <a:noFill/>
                </a:ln>
                <a:solidFill>
                  <a:srgbClr val="FF0000"/>
                </a:solidFill>
                <a:latin typeface="Courier New"/>
              </a:rPr>
              <a:t>=0.00..27184.79 </a:t>
            </a:r>
            <a:r>
              <a:rPr lang="ru-RU" sz="2000" b="1" i="0" u="none" strike="noStrike" cap="none">
                <a:ln>
                  <a:noFill/>
                </a:ln>
                <a:solidFill>
                  <a:srgbClr val="FF0000"/>
                </a:solidFill>
                <a:latin typeface="Courier New"/>
              </a:rPr>
              <a:t>ROWS</a:t>
            </a:r>
            <a:r>
              <a:rPr lang="ru-RU" sz="2000" b="0" i="0" u="none" strike="noStrike" cap="none">
                <a:ln>
                  <a:noFill/>
                </a:ln>
                <a:solidFill>
                  <a:srgbClr val="FF0000"/>
                </a:solidFill>
                <a:latin typeface="Courier New"/>
              </a:rPr>
              <a:t>=280979 </a:t>
            </a:r>
            <a:r>
              <a:rPr lang="ru-RU" sz="2000" b="0" i="0" u="none" strike="noStrike" cap="none">
                <a:ln>
                  <a:noFill/>
                </a:ln>
                <a:solidFill>
                  <a:srgbClr val="FF0000"/>
                </a:solidFill>
                <a:latin typeface="Courier New"/>
              </a:rPr>
              <a:t>width</a:t>
            </a:r>
            <a:r>
              <a:rPr lang="ru-RU" sz="2000" b="0" i="0" u="none" strike="noStrike" cap="none">
                <a:ln>
                  <a:noFill/>
                </a:ln>
                <a:solidFill>
                  <a:srgbClr val="FF0000"/>
                </a:solidFill>
                <a:latin typeface="Courier New"/>
              </a:rPr>
              <a:t>=16) (</a:t>
            </a:r>
            <a:r>
              <a:rPr lang="ru-RU" sz="2000" b="0" i="0" u="none" strike="noStrike" cap="none">
                <a:ln>
                  <a:noFill/>
                </a:ln>
                <a:solidFill>
                  <a:srgbClr val="FF0000"/>
                </a:solidFill>
                <a:latin typeface="Courier New"/>
              </a:rPr>
              <a:t>actual</a:t>
            </a:r>
            <a:r>
              <a:rPr lang="ru-RU" sz="2000" b="0" i="0" u="none" strike="noStrike" cap="none">
                <a:ln>
                  <a:noFill/>
                </a:ln>
                <a:solidFill>
                  <a:srgbClr val="FF0000"/>
                </a:solidFill>
                <a:latin typeface="Courier New"/>
              </a:rPr>
              <a:t> </a:t>
            </a:r>
            <a:r>
              <a:rPr lang="ru-RU" sz="2000" b="1" i="0" u="none" strike="noStrike" cap="none">
                <a:ln>
                  <a:noFill/>
                </a:ln>
                <a:solidFill>
                  <a:srgbClr val="FF0000"/>
                </a:solidFill>
                <a:latin typeface="Courier New"/>
              </a:rPr>
              <a:t>TIME</a:t>
            </a:r>
            <a:r>
              <a:rPr lang="ru-RU" sz="2000" b="0" i="0" u="none" strike="noStrike" cap="none">
                <a:ln>
                  <a:noFill/>
                </a:ln>
                <a:solidFill>
                  <a:srgbClr val="FF0000"/>
                </a:solidFill>
                <a:latin typeface="Courier New"/>
              </a:rPr>
              <a:t>=0.058..397.005 </a:t>
            </a:r>
            <a:r>
              <a:rPr lang="ru-RU" sz="2000" b="1" i="0" u="none" strike="noStrike" cap="none">
                <a:ln>
                  <a:noFill/>
                </a:ln>
                <a:solidFill>
                  <a:srgbClr val="FF0000"/>
                </a:solidFill>
                <a:latin typeface="Courier New"/>
              </a:rPr>
              <a:t>ROWS</a:t>
            </a:r>
            <a:r>
              <a:rPr lang="ru-RU" sz="2000" b="0" i="0" u="none" strike="noStrike" cap="none">
                <a:ln>
                  <a:noFill/>
                </a:ln>
                <a:solidFill>
                  <a:srgbClr val="FF0000"/>
                </a:solidFill>
                <a:latin typeface="Courier New"/>
              </a:rPr>
              <a:t>=280979 </a:t>
            </a:r>
            <a:r>
              <a:rPr lang="ru-RU" sz="2000" b="0" i="0" u="none" strike="noStrike" cap="none">
                <a:ln>
                  <a:noFill/>
                </a:ln>
                <a:solidFill>
                  <a:srgbClr val="FF0000"/>
                </a:solidFill>
                <a:latin typeface="Courier New"/>
              </a:rPr>
              <a:t>loops</a:t>
            </a:r>
            <a:r>
              <a:rPr lang="ru-RU" sz="2000" b="0" i="0" u="none" strike="noStrike" cap="none">
                <a:ln>
                  <a:noFill/>
                </a:ln>
                <a:solidFill>
                  <a:srgbClr val="FF0000"/>
                </a:solidFill>
                <a:latin typeface="Courier New"/>
              </a:rPr>
              <a:t>=1) </a:t>
            </a:r>
            <a:endParaRPr sz="2000" b="0" i="0" u="none" strike="noStrike" cap="none">
              <a:ln>
                <a:noFill/>
              </a:ln>
              <a:solidFill>
                <a:srgbClr val="FF0000"/>
              </a:solidFill>
              <a:latin typeface="Courier New"/>
            </a:endParaRPr>
          </a:p>
          <a:p>
            <a:pPr marL="0" marR="0" lvl="0" indent="0" algn="l" defTabSz="914400">
              <a:lnSpc>
                <a:spcPct val="100000"/>
              </a:lnSpc>
              <a:spcBef>
                <a:spcPts val="0"/>
              </a:spcBef>
              <a:spcAft>
                <a:spcPts val="0"/>
              </a:spcAft>
              <a:buClrTx/>
              <a:buSzTx/>
              <a:buFontTx/>
              <a:buNone/>
              <a:defRPr/>
            </a:pPr>
            <a:r>
              <a:rPr lang="en-US" sz="2000">
                <a:solidFill>
                  <a:schemeClr val="bg1"/>
                </a:solidFill>
                <a:latin typeface="Courier New"/>
              </a:rPr>
              <a:t>      </a:t>
            </a:r>
            <a:r>
              <a:rPr lang="ru-RU" sz="2000" b="0" i="0" u="none" strike="noStrike" cap="none">
                <a:ln>
                  <a:noFill/>
                </a:ln>
                <a:solidFill>
                  <a:schemeClr val="bg1"/>
                </a:solidFill>
                <a:latin typeface="Courier New"/>
              </a:rPr>
              <a:t>-&gt; </a:t>
            </a:r>
            <a:r>
              <a:rPr lang="ru-RU" sz="2000" b="0" i="0" u="none" strike="noStrike" cap="none">
                <a:ln>
                  <a:noFill/>
                </a:ln>
                <a:solidFill>
                  <a:schemeClr val="bg1"/>
                </a:solidFill>
                <a:latin typeface="Courier New"/>
              </a:rPr>
              <a:t>Hash</a:t>
            </a:r>
            <a:r>
              <a:rPr lang="ru-RU" sz="2000" b="0" i="0" u="none" strike="noStrike" cap="none">
                <a:ln>
                  <a:noFill/>
                </a:ln>
                <a:solidFill>
                  <a:schemeClr val="bg1"/>
                </a:solidFill>
                <a:latin typeface="Courier New"/>
              </a:rPr>
              <a:t> (</a:t>
            </a:r>
            <a:r>
              <a:rPr lang="ru-RU" sz="2000" b="1" i="0" u="none" strike="noStrike" cap="none">
                <a:ln>
                  <a:noFill/>
                </a:ln>
                <a:solidFill>
                  <a:schemeClr val="bg1"/>
                </a:solidFill>
                <a:latin typeface="Courier New"/>
              </a:rPr>
              <a:t>COST</a:t>
            </a:r>
            <a:r>
              <a:rPr lang="ru-RU" sz="2000" b="0" i="0" u="none" strike="noStrike" cap="none">
                <a:ln>
                  <a:noFill/>
                </a:ln>
                <a:solidFill>
                  <a:schemeClr val="bg1"/>
                </a:solidFill>
                <a:latin typeface="Courier New"/>
              </a:rPr>
              <a:t>=14.50..14.50 </a:t>
            </a:r>
            <a:r>
              <a:rPr lang="ru-RU" sz="2000" b="1" i="0" u="none" strike="noStrike" cap="none">
                <a:ln>
                  <a:noFill/>
                </a:ln>
                <a:solidFill>
                  <a:schemeClr val="bg1"/>
                </a:solidFill>
                <a:latin typeface="Courier New"/>
              </a:rPr>
              <a:t>ROWS</a:t>
            </a:r>
            <a:r>
              <a:rPr lang="ru-RU" sz="2000" b="0" i="0" u="none" strike="noStrike" cap="none">
                <a:ln>
                  <a:noFill/>
                </a:ln>
                <a:solidFill>
                  <a:schemeClr val="bg1"/>
                </a:solidFill>
                <a:latin typeface="Courier New"/>
              </a:rPr>
              <a:t>=200 </a:t>
            </a:r>
            <a:r>
              <a:rPr lang="ru-RU" sz="2000" b="0" i="0" u="none" strike="noStrike" cap="none">
                <a:ln>
                  <a:noFill/>
                </a:ln>
                <a:solidFill>
                  <a:schemeClr val="bg1"/>
                </a:solidFill>
                <a:latin typeface="Courier New"/>
              </a:rPr>
              <a:t>width</a:t>
            </a:r>
            <a:r>
              <a:rPr lang="ru-RU" sz="2000" b="0" i="0" u="none" strike="noStrike" cap="none">
                <a:ln>
                  <a:noFill/>
                </a:ln>
                <a:solidFill>
                  <a:schemeClr val="bg1"/>
                </a:solidFill>
                <a:latin typeface="Courier New"/>
              </a:rPr>
              <a:t>=32) (</a:t>
            </a:r>
            <a:r>
              <a:rPr lang="ru-RU" sz="2000" b="0" i="0" u="none" strike="noStrike" cap="none">
                <a:ln>
                  <a:noFill/>
                </a:ln>
                <a:solidFill>
                  <a:schemeClr val="bg1"/>
                </a:solidFill>
                <a:latin typeface="Courier New"/>
              </a:rPr>
              <a:t>actual</a:t>
            </a:r>
            <a:r>
              <a:rPr lang="ru-RU" sz="2000" b="0" i="0" u="none" strike="noStrike" cap="none">
                <a:ln>
                  <a:noFill/>
                </a:ln>
                <a:solidFill>
                  <a:schemeClr val="bg1"/>
                </a:solidFill>
                <a:latin typeface="Courier New"/>
              </a:rPr>
              <a:t> </a:t>
            </a:r>
            <a:r>
              <a:rPr lang="ru-RU" sz="2000" b="1" i="0" u="none" strike="noStrike" cap="none">
                <a:ln>
                  <a:noFill/>
                </a:ln>
                <a:solidFill>
                  <a:schemeClr val="bg1"/>
                </a:solidFill>
                <a:latin typeface="Courier New"/>
              </a:rPr>
              <a:t>TIME</a:t>
            </a:r>
            <a:r>
              <a:rPr lang="ru-RU" sz="2000" b="0" i="0" u="none" strike="noStrike" cap="none">
                <a:ln>
                  <a:noFill/>
                </a:ln>
                <a:solidFill>
                  <a:schemeClr val="bg1"/>
                </a:solidFill>
                <a:latin typeface="Courier New"/>
              </a:rPr>
              <a:t>=0.109..0.111 </a:t>
            </a:r>
            <a:r>
              <a:rPr lang="ru-RU" sz="2000" b="1" i="0" u="none" strike="noStrike" cap="none">
                <a:ln>
                  <a:noFill/>
                </a:ln>
                <a:solidFill>
                  <a:schemeClr val="bg1"/>
                </a:solidFill>
                <a:latin typeface="Courier New"/>
              </a:rPr>
              <a:t>ROWS</a:t>
            </a:r>
            <a:r>
              <a:rPr lang="ru-RU" sz="2000" b="0" i="0" u="none" strike="noStrike" cap="none">
                <a:ln>
                  <a:noFill/>
                </a:ln>
                <a:solidFill>
                  <a:schemeClr val="bg1"/>
                </a:solidFill>
                <a:latin typeface="Courier New"/>
              </a:rPr>
              <a:t>=3 </a:t>
            </a:r>
            <a:r>
              <a:rPr lang="ru-RU" sz="2000" b="0" i="0" u="none" strike="noStrike" cap="none">
                <a:ln>
                  <a:noFill/>
                </a:ln>
                <a:solidFill>
                  <a:schemeClr val="bg1"/>
                </a:solidFill>
                <a:latin typeface="Courier New"/>
              </a:rPr>
              <a:t>loops</a:t>
            </a:r>
            <a:r>
              <a:rPr lang="ru-RU" sz="2000" b="0" i="0" u="none" strike="noStrike" cap="none">
                <a:ln>
                  <a:noFill/>
                </a:ln>
                <a:solidFill>
                  <a:schemeClr val="bg1"/>
                </a:solidFill>
                <a:latin typeface="Courier New"/>
              </a:rPr>
              <a:t>=1) </a:t>
            </a:r>
            <a:endParaRPr sz="2000" b="0" i="0" u="none" strike="noStrike" cap="none">
              <a:ln>
                <a:noFill/>
              </a:ln>
              <a:solidFill>
                <a:schemeClr val="bg1"/>
              </a:solidFill>
              <a:latin typeface="Courier New"/>
            </a:endParaRPr>
          </a:p>
          <a:p>
            <a:pPr marL="0" marR="0" lvl="0" indent="0" algn="l" defTabSz="914400">
              <a:lnSpc>
                <a:spcPct val="100000"/>
              </a:lnSpc>
              <a:spcBef>
                <a:spcPts val="0"/>
              </a:spcBef>
              <a:spcAft>
                <a:spcPts val="0"/>
              </a:spcAft>
              <a:buClrTx/>
              <a:buSzTx/>
              <a:buFontTx/>
              <a:buNone/>
              <a:defRPr/>
            </a:pPr>
            <a:r>
              <a:rPr lang="en-US" sz="2000">
                <a:solidFill>
                  <a:schemeClr val="bg1"/>
                </a:solidFill>
                <a:latin typeface="Courier New"/>
              </a:rPr>
              <a:t>        </a:t>
            </a:r>
            <a:r>
              <a:rPr lang="ru-RU" sz="2000" b="0" i="0" u="none" strike="noStrike" cap="none">
                <a:ln>
                  <a:noFill/>
                </a:ln>
                <a:solidFill>
                  <a:schemeClr val="bg1"/>
                </a:solidFill>
                <a:latin typeface="Courier New"/>
              </a:rPr>
              <a:t>Buckets</a:t>
            </a:r>
            <a:r>
              <a:rPr lang="ru-RU" sz="2000" b="0" i="0" u="none" strike="noStrike" cap="none">
                <a:ln>
                  <a:noFill/>
                </a:ln>
                <a:solidFill>
                  <a:schemeClr val="bg1"/>
                </a:solidFill>
                <a:latin typeface="Courier New"/>
              </a:rPr>
              <a:t>: 1024 </a:t>
            </a:r>
            <a:r>
              <a:rPr lang="ru-RU" sz="2000" b="0" i="0" u="none" strike="noStrike" cap="none">
                <a:ln>
                  <a:noFill/>
                </a:ln>
                <a:solidFill>
                  <a:schemeClr val="bg1"/>
                </a:solidFill>
                <a:latin typeface="Courier New"/>
              </a:rPr>
              <a:t>Batches</a:t>
            </a:r>
            <a:r>
              <a:rPr lang="ru-RU" sz="2000" b="0" i="0" u="none" strike="noStrike" cap="none">
                <a:ln>
                  <a:noFill/>
                </a:ln>
                <a:solidFill>
                  <a:schemeClr val="bg1"/>
                </a:solidFill>
                <a:latin typeface="Courier New"/>
              </a:rPr>
              <a:t>: 1 </a:t>
            </a:r>
            <a:r>
              <a:rPr lang="ru-RU" sz="2000" b="0" i="0" u="none" strike="noStrike" cap="none">
                <a:ln>
                  <a:noFill/>
                </a:ln>
                <a:solidFill>
                  <a:schemeClr val="bg1"/>
                </a:solidFill>
                <a:latin typeface="Courier New"/>
              </a:rPr>
              <a:t>Memory</a:t>
            </a:r>
            <a:r>
              <a:rPr lang="ru-RU" sz="2000" b="0" i="0" u="none" strike="noStrike" cap="none">
                <a:ln>
                  <a:noFill/>
                </a:ln>
                <a:solidFill>
                  <a:schemeClr val="bg1"/>
                </a:solidFill>
                <a:latin typeface="Courier New"/>
              </a:rPr>
              <a:t> </a:t>
            </a:r>
            <a:r>
              <a:rPr lang="ru-RU" sz="2000" b="0" i="0" u="none" strike="noStrike" cap="none">
                <a:ln>
                  <a:noFill/>
                </a:ln>
                <a:solidFill>
                  <a:schemeClr val="bg1"/>
                </a:solidFill>
                <a:latin typeface="Courier New"/>
              </a:rPr>
              <a:t>Usage</a:t>
            </a:r>
            <a:r>
              <a:rPr lang="ru-RU" sz="2000" b="0" i="0" u="none" strike="noStrike" cap="none">
                <a:ln>
                  <a:noFill/>
                </a:ln>
                <a:solidFill>
                  <a:schemeClr val="bg1"/>
                </a:solidFill>
                <a:latin typeface="Courier New"/>
              </a:rPr>
              <a:t>: 9kB </a:t>
            </a:r>
            <a:endParaRPr sz="2000" b="0" i="0" u="none" strike="noStrike" cap="none">
              <a:ln>
                <a:noFill/>
              </a:ln>
              <a:solidFill>
                <a:schemeClr val="bg1"/>
              </a:solidFill>
              <a:latin typeface="Courier New"/>
            </a:endParaRPr>
          </a:p>
          <a:p>
            <a:pPr marL="0" marR="0" lvl="0" indent="0" algn="l" defTabSz="914400">
              <a:lnSpc>
                <a:spcPct val="100000"/>
              </a:lnSpc>
              <a:spcBef>
                <a:spcPts val="0"/>
              </a:spcBef>
              <a:spcAft>
                <a:spcPts val="0"/>
              </a:spcAft>
              <a:buClrTx/>
              <a:buSzTx/>
              <a:buFontTx/>
              <a:buNone/>
              <a:defRPr/>
            </a:pPr>
            <a:r>
              <a:rPr lang="en-US" sz="2000">
                <a:solidFill>
                  <a:schemeClr val="bg1"/>
                </a:solidFill>
                <a:latin typeface="Courier New"/>
              </a:rPr>
              <a:t>        </a:t>
            </a:r>
            <a:r>
              <a:rPr lang="ru-RU" sz="2000" b="0" i="0" u="none" strike="noStrike" cap="none">
                <a:ln>
                  <a:noFill/>
                </a:ln>
                <a:solidFill>
                  <a:schemeClr val="bg1"/>
                </a:solidFill>
                <a:latin typeface="Courier New"/>
              </a:rPr>
              <a:t>-&gt; </a:t>
            </a:r>
            <a:r>
              <a:rPr lang="ru-RU" sz="2000" b="0" i="0" u="none" strike="noStrike" cap="none">
                <a:ln>
                  <a:noFill/>
                </a:ln>
                <a:solidFill>
                  <a:schemeClr val="bg1"/>
                </a:solidFill>
                <a:latin typeface="Courier New"/>
              </a:rPr>
              <a:t>HashAggregate</a:t>
            </a:r>
            <a:r>
              <a:rPr lang="ru-RU" sz="2000" b="0" i="0" u="none" strike="noStrike" cap="none">
                <a:ln>
                  <a:noFill/>
                </a:ln>
                <a:solidFill>
                  <a:schemeClr val="bg1"/>
                </a:solidFill>
                <a:latin typeface="Courier New"/>
              </a:rPr>
              <a:t> (</a:t>
            </a:r>
            <a:r>
              <a:rPr lang="ru-RU" sz="2000" b="1" i="0" u="none" strike="noStrike" cap="none">
                <a:ln>
                  <a:noFill/>
                </a:ln>
                <a:solidFill>
                  <a:schemeClr val="bg1"/>
                </a:solidFill>
                <a:latin typeface="Courier New"/>
              </a:rPr>
              <a:t>COST</a:t>
            </a:r>
            <a:r>
              <a:rPr lang="ru-RU" sz="2000" b="0" i="0" u="none" strike="noStrike" cap="none">
                <a:ln>
                  <a:noFill/>
                </a:ln>
                <a:solidFill>
                  <a:schemeClr val="bg1"/>
                </a:solidFill>
                <a:latin typeface="Courier New"/>
              </a:rPr>
              <a:t>=12.50..14.50 </a:t>
            </a:r>
            <a:r>
              <a:rPr lang="ru-RU" sz="2000" b="1" i="0" u="none" strike="noStrike" cap="none">
                <a:ln>
                  <a:noFill/>
                </a:ln>
                <a:solidFill>
                  <a:schemeClr val="bg1"/>
                </a:solidFill>
                <a:latin typeface="Courier New"/>
              </a:rPr>
              <a:t>ROWS</a:t>
            </a:r>
            <a:r>
              <a:rPr lang="ru-RU" sz="2000" b="0" i="0" u="none" strike="noStrike" cap="none">
                <a:ln>
                  <a:noFill/>
                </a:ln>
                <a:solidFill>
                  <a:schemeClr val="bg1"/>
                </a:solidFill>
                <a:latin typeface="Courier New"/>
              </a:rPr>
              <a:t>=200 </a:t>
            </a:r>
            <a:r>
              <a:rPr lang="ru-RU" sz="2000" b="0" i="0" u="none" strike="noStrike" cap="none">
                <a:ln>
                  <a:noFill/>
                </a:ln>
                <a:solidFill>
                  <a:schemeClr val="bg1"/>
                </a:solidFill>
                <a:latin typeface="Courier New"/>
              </a:rPr>
              <a:t>width</a:t>
            </a:r>
            <a:r>
              <a:rPr lang="ru-RU" sz="2000" b="0" i="0" u="none" strike="noStrike" cap="none">
                <a:ln>
                  <a:noFill/>
                </a:ln>
                <a:solidFill>
                  <a:schemeClr val="bg1"/>
                </a:solidFill>
                <a:latin typeface="Courier New"/>
              </a:rPr>
              <a:t>=32) (</a:t>
            </a:r>
            <a:r>
              <a:rPr lang="ru-RU" sz="2000" b="0" i="0" u="none" strike="noStrike" cap="none">
                <a:ln>
                  <a:noFill/>
                </a:ln>
                <a:solidFill>
                  <a:schemeClr val="bg1"/>
                </a:solidFill>
                <a:latin typeface="Courier New"/>
              </a:rPr>
              <a:t>actual</a:t>
            </a:r>
            <a:r>
              <a:rPr lang="ru-RU" sz="2000" b="0" i="0" u="none" strike="noStrike" cap="none">
                <a:ln>
                  <a:noFill/>
                </a:ln>
                <a:solidFill>
                  <a:schemeClr val="bg1"/>
                </a:solidFill>
                <a:latin typeface="Courier New"/>
              </a:rPr>
              <a:t> </a:t>
            </a:r>
            <a:r>
              <a:rPr lang="ru-RU" sz="2000" b="1" i="0" u="none" strike="noStrike" cap="none">
                <a:ln>
                  <a:noFill/>
                </a:ln>
                <a:solidFill>
                  <a:schemeClr val="bg1"/>
                </a:solidFill>
                <a:latin typeface="Courier New"/>
              </a:rPr>
              <a:t>TIME</a:t>
            </a:r>
            <a:r>
              <a:rPr lang="ru-RU" sz="2000" b="0" i="0" u="none" strike="noStrike" cap="none">
                <a:ln>
                  <a:noFill/>
                </a:ln>
                <a:solidFill>
                  <a:schemeClr val="bg1"/>
                </a:solidFill>
                <a:latin typeface="Courier New"/>
              </a:rPr>
              <a:t>=0.093..0.096 </a:t>
            </a:r>
            <a:r>
              <a:rPr lang="ru-RU" sz="2000" b="1" i="0" u="none" strike="noStrike" cap="none">
                <a:ln>
                  <a:noFill/>
                </a:ln>
                <a:solidFill>
                  <a:schemeClr val="bg1"/>
                </a:solidFill>
                <a:latin typeface="Courier New"/>
              </a:rPr>
              <a:t>ROWS</a:t>
            </a:r>
            <a:r>
              <a:rPr lang="ru-RU" sz="2000" b="0" i="0" u="none" strike="noStrike" cap="none">
                <a:ln>
                  <a:noFill/>
                </a:ln>
                <a:solidFill>
                  <a:schemeClr val="bg1"/>
                </a:solidFill>
                <a:latin typeface="Courier New"/>
              </a:rPr>
              <a:t>=3 </a:t>
            </a:r>
            <a:r>
              <a:rPr lang="ru-RU" sz="2000" b="0" i="0" u="none" strike="noStrike" cap="none">
                <a:ln>
                  <a:noFill/>
                </a:ln>
                <a:solidFill>
                  <a:schemeClr val="bg1"/>
                </a:solidFill>
                <a:latin typeface="Courier New"/>
              </a:rPr>
              <a:t>loops</a:t>
            </a:r>
            <a:r>
              <a:rPr lang="ru-RU" sz="2000" b="0" i="0" u="none" strike="noStrike" cap="none">
                <a:ln>
                  <a:noFill/>
                </a:ln>
                <a:solidFill>
                  <a:schemeClr val="bg1"/>
                </a:solidFill>
                <a:latin typeface="Courier New"/>
              </a:rPr>
              <a:t>=1) </a:t>
            </a:r>
            <a:endParaRPr sz="2000" b="0" i="0" u="none" strike="noStrike" cap="none">
              <a:ln>
                <a:noFill/>
              </a:ln>
              <a:solidFill>
                <a:schemeClr val="bg1"/>
              </a:solidFill>
              <a:latin typeface="Courier New"/>
            </a:endParaRPr>
          </a:p>
          <a:p>
            <a:pPr marL="0" marR="0" lvl="0" indent="0" algn="l" defTabSz="914400">
              <a:lnSpc>
                <a:spcPct val="100000"/>
              </a:lnSpc>
              <a:spcBef>
                <a:spcPts val="0"/>
              </a:spcBef>
              <a:spcAft>
                <a:spcPts val="0"/>
              </a:spcAft>
              <a:buClrTx/>
              <a:buSzTx/>
              <a:buFontTx/>
              <a:buNone/>
              <a:defRPr/>
            </a:pPr>
            <a:r>
              <a:rPr lang="en-US" sz="2000">
                <a:solidFill>
                  <a:schemeClr val="bg1"/>
                </a:solidFill>
                <a:latin typeface="Courier New"/>
              </a:rPr>
              <a:t>             </a:t>
            </a:r>
            <a:r>
              <a:rPr lang="ru-RU" sz="2000" b="1" i="0" u="none" strike="noStrike" cap="none">
                <a:ln>
                  <a:noFill/>
                </a:ln>
                <a:solidFill>
                  <a:schemeClr val="bg1"/>
                </a:solidFill>
                <a:latin typeface="Courier New"/>
              </a:rPr>
              <a:t>GROUP</a:t>
            </a:r>
            <a:r>
              <a:rPr lang="ru-RU" sz="2000" b="0" i="0" u="none" strike="noStrike" cap="none">
                <a:ln>
                  <a:noFill/>
                </a:ln>
                <a:solidFill>
                  <a:schemeClr val="bg1"/>
                </a:solidFill>
                <a:latin typeface="Courier New"/>
              </a:rPr>
              <a:t> </a:t>
            </a:r>
            <a:r>
              <a:rPr lang="ru-RU" sz="2000" b="1" i="0" u="none" strike="noStrike" cap="none">
                <a:ln>
                  <a:noFill/>
                </a:ln>
                <a:solidFill>
                  <a:schemeClr val="bg1"/>
                </a:solidFill>
                <a:latin typeface="Courier New"/>
              </a:rPr>
              <a:t>KEY</a:t>
            </a:r>
            <a:r>
              <a:rPr lang="ru-RU" sz="2000" b="0" i="0" u="none" strike="noStrike" cap="none">
                <a:ln>
                  <a:noFill/>
                </a:ln>
                <a:solidFill>
                  <a:schemeClr val="bg1"/>
                </a:solidFill>
                <a:latin typeface="Courier New"/>
              </a:rPr>
              <a:t>: (</a:t>
            </a:r>
            <a:r>
              <a:rPr lang="ru-RU" sz="2000" b="0" i="0" u="none" strike="noStrike" cap="none">
                <a:ln>
                  <a:noFill/>
                </a:ln>
                <a:solidFill>
                  <a:schemeClr val="bg1"/>
                </a:solidFill>
                <a:latin typeface="Courier New"/>
              </a:rPr>
              <a:t>v.status</a:t>
            </a:r>
            <a:r>
              <a:rPr lang="ru-RU" sz="2000" b="0" i="0" u="none" strike="noStrike" cap="none">
                <a:ln>
                  <a:noFill/>
                </a:ln>
                <a:solidFill>
                  <a:schemeClr val="bg1"/>
                </a:solidFill>
                <a:latin typeface="Courier New"/>
              </a:rPr>
              <a:t>)::</a:t>
            </a:r>
            <a:r>
              <a:rPr lang="ru-RU" sz="2000" b="1" i="0" u="none" strike="noStrike" cap="none">
                <a:ln>
                  <a:noFill/>
                </a:ln>
                <a:solidFill>
                  <a:schemeClr val="bg1"/>
                </a:solidFill>
                <a:latin typeface="Courier New"/>
              </a:rPr>
              <a:t>BIGINT</a:t>
            </a:r>
            <a:r>
              <a:rPr lang="ru-RU" sz="2000" b="0" i="0" u="none" strike="noStrike" cap="none">
                <a:ln>
                  <a:noFill/>
                </a:ln>
                <a:solidFill>
                  <a:schemeClr val="bg1"/>
                </a:solidFill>
                <a:latin typeface="Courier New"/>
              </a:rPr>
              <a:t> </a:t>
            </a:r>
            <a:endParaRPr sz="2000" b="0" i="0" u="none" strike="noStrike" cap="none">
              <a:ln>
                <a:noFill/>
              </a:ln>
              <a:solidFill>
                <a:schemeClr val="bg1"/>
              </a:solidFill>
              <a:latin typeface="Courier New"/>
            </a:endParaRPr>
          </a:p>
          <a:p>
            <a:pPr marL="0" marR="0" lvl="0" indent="0" algn="l" defTabSz="914400">
              <a:lnSpc>
                <a:spcPct val="100000"/>
              </a:lnSpc>
              <a:spcBef>
                <a:spcPts val="0"/>
              </a:spcBef>
              <a:spcAft>
                <a:spcPts val="0"/>
              </a:spcAft>
              <a:buClrTx/>
              <a:buSzTx/>
              <a:buFontTx/>
              <a:buNone/>
              <a:defRPr/>
            </a:pPr>
            <a:r>
              <a:rPr lang="en-US" sz="2000">
                <a:solidFill>
                  <a:schemeClr val="bg1"/>
                </a:solidFill>
                <a:latin typeface="Courier New"/>
              </a:rPr>
              <a:t>               </a:t>
            </a:r>
            <a:r>
              <a:rPr lang="ru-RU" sz="2000" b="0" i="0" u="none" strike="noStrike" cap="none">
                <a:ln>
                  <a:noFill/>
                </a:ln>
                <a:solidFill>
                  <a:schemeClr val="bg1"/>
                </a:solidFill>
                <a:latin typeface="Courier New"/>
              </a:rPr>
              <a:t>-&gt; </a:t>
            </a:r>
            <a:r>
              <a:rPr lang="ru-RU" sz="2000" b="1" i="0" u="none" strike="noStrike" cap="none">
                <a:ln>
                  <a:noFill/>
                </a:ln>
                <a:solidFill>
                  <a:schemeClr val="bg1"/>
                </a:solidFill>
                <a:latin typeface="Courier New"/>
              </a:rPr>
              <a:t>FUNCTION</a:t>
            </a:r>
            <a:r>
              <a:rPr lang="ru-RU" sz="2000" b="0" i="0" u="none" strike="noStrike" cap="none">
                <a:ln>
                  <a:noFill/>
                </a:ln>
                <a:solidFill>
                  <a:schemeClr val="bg1"/>
                </a:solidFill>
                <a:latin typeface="Courier New"/>
              </a:rPr>
              <a:t> </a:t>
            </a:r>
            <a:r>
              <a:rPr lang="ru-RU" sz="2000" b="0" i="0" u="none" strike="noStrike" cap="none">
                <a:ln>
                  <a:noFill/>
                </a:ln>
                <a:solidFill>
                  <a:schemeClr val="bg1"/>
                </a:solidFill>
                <a:latin typeface="Courier New"/>
              </a:rPr>
              <a:t>Scan</a:t>
            </a:r>
            <a:r>
              <a:rPr lang="ru-RU" sz="2000" b="0" i="0" u="none" strike="noStrike" cap="none">
                <a:ln>
                  <a:noFill/>
                </a:ln>
                <a:solidFill>
                  <a:schemeClr val="bg1"/>
                </a:solidFill>
                <a:latin typeface="Courier New"/>
              </a:rPr>
              <a:t> </a:t>
            </a:r>
            <a:r>
              <a:rPr lang="ru-RU" sz="2000" b="1" i="0" u="none" strike="noStrike" cap="none">
                <a:ln>
                  <a:noFill/>
                </a:ln>
                <a:solidFill>
                  <a:schemeClr val="bg1"/>
                </a:solidFill>
                <a:latin typeface="Courier New"/>
              </a:rPr>
              <a:t>ON</a:t>
            </a:r>
            <a:r>
              <a:rPr lang="ru-RU" sz="2000" b="0" i="0" u="none" strike="noStrike" cap="none">
                <a:ln>
                  <a:noFill/>
                </a:ln>
                <a:solidFill>
                  <a:schemeClr val="bg1"/>
                </a:solidFill>
                <a:latin typeface="Courier New"/>
              </a:rPr>
              <a:t> </a:t>
            </a:r>
            <a:r>
              <a:rPr lang="ru-RU" sz="2000" b="0" i="0" u="none" strike="noStrike" cap="none">
                <a:ln>
                  <a:noFill/>
                </a:ln>
                <a:solidFill>
                  <a:schemeClr val="bg1"/>
                </a:solidFill>
                <a:latin typeface="Courier New"/>
              </a:rPr>
              <a:t>regexp_split_to_table</a:t>
            </a:r>
            <a:r>
              <a:rPr lang="ru-RU" sz="2000" b="0" i="0" u="none" strike="noStrike" cap="none">
                <a:ln>
                  <a:noFill/>
                </a:ln>
                <a:solidFill>
                  <a:schemeClr val="bg1"/>
                </a:solidFill>
                <a:latin typeface="Courier New"/>
              </a:rPr>
              <a:t> v (</a:t>
            </a:r>
            <a:r>
              <a:rPr lang="ru-RU" sz="2000" b="1" i="0" u="none" strike="noStrike" cap="none">
                <a:ln>
                  <a:noFill/>
                </a:ln>
                <a:solidFill>
                  <a:schemeClr val="bg1"/>
                </a:solidFill>
                <a:latin typeface="Courier New"/>
              </a:rPr>
              <a:t>COST</a:t>
            </a:r>
            <a:r>
              <a:rPr lang="ru-RU" sz="2000" b="0" i="0" u="none" strike="noStrike" cap="none">
                <a:ln>
                  <a:noFill/>
                </a:ln>
                <a:solidFill>
                  <a:schemeClr val="bg1"/>
                </a:solidFill>
                <a:latin typeface="Courier New"/>
              </a:rPr>
              <a:t>=0.00..10.00 </a:t>
            </a:r>
            <a:r>
              <a:rPr lang="ru-RU" sz="2000" b="1" i="0" u="none" strike="noStrike" cap="none">
                <a:ln>
                  <a:noFill/>
                </a:ln>
                <a:solidFill>
                  <a:schemeClr val="bg1"/>
                </a:solidFill>
                <a:latin typeface="Courier New"/>
              </a:rPr>
              <a:t>ROWS</a:t>
            </a:r>
            <a:r>
              <a:rPr lang="ru-RU" sz="2000" b="0" i="0" u="none" strike="noStrike" cap="none">
                <a:ln>
                  <a:noFill/>
                </a:ln>
                <a:solidFill>
                  <a:schemeClr val="bg1"/>
                </a:solidFill>
                <a:latin typeface="Courier New"/>
              </a:rPr>
              <a:t>=1000 </a:t>
            </a:r>
            <a:r>
              <a:rPr lang="ru-RU" sz="2000" b="0" i="0" u="none" strike="noStrike" cap="none">
                <a:ln>
                  <a:noFill/>
                </a:ln>
                <a:solidFill>
                  <a:schemeClr val="bg1"/>
                </a:solidFill>
                <a:latin typeface="Courier New"/>
              </a:rPr>
              <a:t>width</a:t>
            </a:r>
            <a:r>
              <a:rPr lang="ru-RU" sz="2000" b="0" i="0" u="none" strike="noStrike" cap="none">
                <a:ln>
                  <a:noFill/>
                </a:ln>
                <a:solidFill>
                  <a:schemeClr val="bg1"/>
                </a:solidFill>
                <a:latin typeface="Courier New"/>
              </a:rPr>
              <a:t>=32) (</a:t>
            </a:r>
            <a:r>
              <a:rPr lang="ru-RU" sz="2000" b="0" i="0" u="none" strike="noStrike" cap="none">
                <a:ln>
                  <a:noFill/>
                </a:ln>
                <a:solidFill>
                  <a:schemeClr val="bg1"/>
                </a:solidFill>
                <a:latin typeface="Courier New"/>
              </a:rPr>
              <a:t>actual</a:t>
            </a:r>
            <a:r>
              <a:rPr lang="ru-RU" sz="2000" b="0" i="0" u="none" strike="noStrike" cap="none">
                <a:ln>
                  <a:noFill/>
                </a:ln>
                <a:solidFill>
                  <a:schemeClr val="bg1"/>
                </a:solidFill>
                <a:latin typeface="Courier New"/>
              </a:rPr>
              <a:t> </a:t>
            </a:r>
            <a:r>
              <a:rPr lang="ru-RU" sz="2000" b="1" i="0" u="none" strike="noStrike" cap="none">
                <a:ln>
                  <a:noFill/>
                </a:ln>
                <a:solidFill>
                  <a:schemeClr val="bg1"/>
                </a:solidFill>
                <a:latin typeface="Courier New"/>
              </a:rPr>
              <a:t>TIME</a:t>
            </a:r>
            <a:r>
              <a:rPr lang="ru-RU" sz="2000" b="0" i="0" u="none" strike="noStrike" cap="none">
                <a:ln>
                  <a:noFill/>
                </a:ln>
                <a:solidFill>
                  <a:schemeClr val="bg1"/>
                </a:solidFill>
                <a:latin typeface="Courier New"/>
              </a:rPr>
              <a:t>=0.082..0.084 </a:t>
            </a:r>
            <a:r>
              <a:rPr lang="ru-RU" sz="2000" b="1" i="0" u="none" strike="noStrike" cap="none">
                <a:ln>
                  <a:noFill/>
                </a:ln>
                <a:solidFill>
                  <a:schemeClr val="bg1"/>
                </a:solidFill>
                <a:latin typeface="Courier New"/>
              </a:rPr>
              <a:t>ROWS</a:t>
            </a:r>
            <a:r>
              <a:rPr lang="ru-RU" sz="2000" b="0" i="0" u="none" strike="noStrike" cap="none">
                <a:ln>
                  <a:noFill/>
                </a:ln>
                <a:solidFill>
                  <a:schemeClr val="bg1"/>
                </a:solidFill>
                <a:latin typeface="Courier New"/>
              </a:rPr>
              <a:t>=3 </a:t>
            </a:r>
            <a:r>
              <a:rPr lang="ru-RU" sz="2000" b="0" i="0" u="none" strike="noStrike" cap="none">
                <a:ln>
                  <a:noFill/>
                </a:ln>
                <a:solidFill>
                  <a:schemeClr val="bg1"/>
                </a:solidFill>
                <a:latin typeface="Courier New"/>
              </a:rPr>
              <a:t>loops</a:t>
            </a:r>
            <a:r>
              <a:rPr lang="ru-RU" sz="2000" b="0" i="0" u="none" strike="noStrike" cap="none">
                <a:ln>
                  <a:noFill/>
                </a:ln>
                <a:solidFill>
                  <a:schemeClr val="bg1"/>
                </a:solidFill>
                <a:latin typeface="Courier New"/>
              </a:rPr>
              <a:t>=1) </a:t>
            </a:r>
            <a:endParaRPr sz="2000" b="0" i="0" u="none" strike="noStrike" cap="none">
              <a:ln>
                <a:noFill/>
              </a:ln>
              <a:solidFill>
                <a:schemeClr val="bg1"/>
              </a:solidFill>
              <a:latin typeface="Courier New"/>
            </a:endParaRPr>
          </a:p>
          <a:p>
            <a:pPr marL="0" marR="0" lvl="0" indent="0" algn="l" defTabSz="914400">
              <a:lnSpc>
                <a:spcPct val="100000"/>
              </a:lnSpc>
              <a:spcBef>
                <a:spcPts val="0"/>
              </a:spcBef>
              <a:spcAft>
                <a:spcPts val="0"/>
              </a:spcAft>
              <a:buClrTx/>
              <a:buSzTx/>
              <a:buFontTx/>
              <a:buNone/>
              <a:defRPr/>
            </a:pPr>
            <a:r>
              <a:rPr lang="ru-RU" sz="2000" b="0" i="0" u="none" strike="noStrike" cap="none">
                <a:ln>
                  <a:noFill/>
                </a:ln>
                <a:solidFill>
                  <a:schemeClr val="bg1"/>
                </a:solidFill>
                <a:latin typeface="Courier New"/>
              </a:rPr>
              <a:t>Planning</a:t>
            </a:r>
            <a:r>
              <a:rPr lang="ru-RU" sz="2000" b="0" i="0" u="none" strike="noStrike" cap="none">
                <a:ln>
                  <a:noFill/>
                </a:ln>
                <a:solidFill>
                  <a:schemeClr val="bg1"/>
                </a:solidFill>
                <a:latin typeface="Courier New"/>
              </a:rPr>
              <a:t> </a:t>
            </a:r>
            <a:r>
              <a:rPr lang="ru-RU" sz="2000" b="1" i="0" u="none" strike="noStrike" cap="none">
                <a:ln>
                  <a:noFill/>
                </a:ln>
                <a:solidFill>
                  <a:schemeClr val="bg1"/>
                </a:solidFill>
                <a:latin typeface="Courier New"/>
              </a:rPr>
              <a:t>TIME</a:t>
            </a:r>
            <a:r>
              <a:rPr lang="ru-RU" sz="2000" b="0" i="0" u="none" strike="noStrike" cap="none">
                <a:ln>
                  <a:noFill/>
                </a:ln>
                <a:solidFill>
                  <a:schemeClr val="bg1"/>
                </a:solidFill>
                <a:latin typeface="Courier New"/>
              </a:rPr>
              <a:t>: 1.232 </a:t>
            </a:r>
            <a:r>
              <a:rPr lang="ru-RU" sz="2000" b="0" i="0" u="none" strike="noStrike" cap="none">
                <a:ln>
                  <a:noFill/>
                </a:ln>
                <a:solidFill>
                  <a:schemeClr val="bg1"/>
                </a:solidFill>
                <a:latin typeface="Courier New"/>
              </a:rPr>
              <a:t>ms</a:t>
            </a:r>
            <a:r>
              <a:rPr lang="ru-RU" sz="2000" b="0" i="0" u="none" strike="noStrike" cap="none">
                <a:ln>
                  <a:noFill/>
                </a:ln>
                <a:solidFill>
                  <a:schemeClr val="bg1"/>
                </a:solidFill>
                <a:latin typeface="Courier New"/>
              </a:rPr>
              <a:t> </a:t>
            </a:r>
            <a:endParaRPr sz="2000" b="0" i="0" u="none" strike="noStrike" cap="none">
              <a:ln>
                <a:noFill/>
              </a:ln>
              <a:solidFill>
                <a:schemeClr val="bg1"/>
              </a:solidFill>
              <a:latin typeface="Courier New"/>
            </a:endParaRPr>
          </a:p>
          <a:p>
            <a:pPr marL="0" marR="0" lvl="0" indent="0" algn="l" defTabSz="914400">
              <a:lnSpc>
                <a:spcPct val="100000"/>
              </a:lnSpc>
              <a:spcBef>
                <a:spcPts val="0"/>
              </a:spcBef>
              <a:spcAft>
                <a:spcPts val="0"/>
              </a:spcAft>
              <a:buClrTx/>
              <a:buSzTx/>
              <a:buFontTx/>
              <a:buNone/>
              <a:defRPr/>
            </a:pPr>
            <a:r>
              <a:rPr lang="ru-RU" sz="2000" b="0" i="0" u="none" strike="noStrike" cap="none">
                <a:ln>
                  <a:noFill/>
                </a:ln>
                <a:solidFill>
                  <a:schemeClr val="bg1"/>
                </a:solidFill>
                <a:latin typeface="Courier New"/>
              </a:rPr>
              <a:t>Execution</a:t>
            </a:r>
            <a:r>
              <a:rPr lang="ru-RU" sz="2000" b="0" i="0" u="none" strike="noStrike" cap="none">
                <a:ln>
                  <a:noFill/>
                </a:ln>
                <a:solidFill>
                  <a:schemeClr val="bg1"/>
                </a:solidFill>
                <a:latin typeface="Courier New"/>
              </a:rPr>
              <a:t> </a:t>
            </a:r>
            <a:r>
              <a:rPr lang="ru-RU" sz="2000" b="1" i="0" u="none" strike="noStrike" cap="none">
                <a:ln>
                  <a:noFill/>
                </a:ln>
                <a:solidFill>
                  <a:schemeClr val="bg1"/>
                </a:solidFill>
                <a:latin typeface="Courier New"/>
              </a:rPr>
              <a:t>TIME</a:t>
            </a:r>
            <a:r>
              <a:rPr lang="ru-RU" sz="2000" b="0" i="0" u="none" strike="noStrike" cap="none">
                <a:ln>
                  <a:noFill/>
                </a:ln>
                <a:solidFill>
                  <a:schemeClr val="bg1"/>
                </a:solidFill>
                <a:latin typeface="Courier New"/>
              </a:rPr>
              <a:t>: 650.235 </a:t>
            </a:r>
            <a:r>
              <a:rPr lang="ru-RU" sz="2000" b="0" i="0" u="none" strike="noStrike" cap="none">
                <a:ln>
                  <a:noFill/>
                </a:ln>
                <a:solidFill>
                  <a:schemeClr val="bg1"/>
                </a:solidFill>
                <a:latin typeface="Courier New"/>
              </a:rPr>
              <a:t>ms</a:t>
            </a:r>
            <a:r>
              <a:rPr lang="ru-RU" sz="2000" b="0" i="0" u="none" strike="noStrike" cap="none">
                <a:ln>
                  <a:noFill/>
                </a:ln>
                <a:solidFill>
                  <a:schemeClr val="bg1"/>
                </a:solidFill>
              </a:rPr>
              <a:t> </a:t>
            </a:r>
            <a:endParaRPr lang="ru-RU" sz="1200" b="0" i="0" u="none" strike="noStrike" cap="none">
              <a:ln>
                <a:noFill/>
              </a:ln>
              <a:solidFill>
                <a:schemeClr val="bg1"/>
              </a:solidFill>
              <a:latin typeface="Aria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428974982" name="PGMeetup.NN"/>
          <p:cNvSpPr txBox="1"/>
          <p:nvPr/>
        </p:nvSpPr>
        <p:spPr bwMode="auto">
          <a:xfrm>
            <a:off x="1661851" y="1306608"/>
            <a:ext cx="5645774" cy="918199"/>
          </a:xfrm>
          <a:prstGeom prst="rect">
            <a:avLst/>
          </a:prstGeom>
          <a:ln w="12700">
            <a:miter lim="400000"/>
          </a:ln>
        </p:spPr>
        <p:txBody>
          <a:bodyPr wrap="none" lIns="50799" tIns="50799" rIns="50799" bIns="50799" anchor="ctr">
            <a:spAutoFit/>
          </a:bodyPr>
          <a:lstStyle>
            <a:lvl1pPr>
              <a:defRPr sz="5300">
                <a:solidFill>
                  <a:srgbClr val="000000"/>
                </a:solidFill>
                <a:latin typeface="Epilogue Bold"/>
                <a:ea typeface="Epilogue Bold"/>
                <a:cs typeface="Epilogue Bold"/>
              </a:defRPr>
            </a:lvl1pPr>
          </a:lstStyle>
          <a:p>
            <a:pPr>
              <a:defRPr/>
            </a:pPr>
            <a:r>
              <a:rPr/>
              <a:t>PG</a:t>
            </a:r>
            <a:r>
              <a:rPr lang="en-US"/>
              <a:t>Meetup</a:t>
            </a:r>
            <a:r>
              <a:rPr/>
              <a:t>.</a:t>
            </a:r>
            <a:r>
              <a:rPr lang="ru-RU"/>
              <a:t>Барнаул</a:t>
            </a:r>
            <a:endParaRPr/>
          </a:p>
        </p:txBody>
      </p:sp>
      <p:sp>
        <p:nvSpPr>
          <p:cNvPr id="790285429" name="Образец заголовка"/>
          <p:cNvSpPr txBox="1"/>
          <p:nvPr/>
        </p:nvSpPr>
        <p:spPr bwMode="auto">
          <a:xfrm>
            <a:off x="1661851" y="4037641"/>
            <a:ext cx="12821374" cy="14732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chemeClr val="bg1">
                    <a:lumMod val="50000"/>
                  </a:schemeClr>
                </a:solidFill>
                <a:latin typeface="Helvetica Neue"/>
                <a:ea typeface="Helvetica Neue"/>
                <a:cs typeface="Helvetica Neue"/>
              </a:rPr>
              <a:t>Вариант запроса с использованием</a:t>
            </a:r>
            <a:r>
              <a:rPr lang="ru-RU" sz="5000" b="0" i="0" u="none" strike="noStrike" cap="none" spc="0">
                <a:ln>
                  <a:noFill/>
                </a:ln>
                <a:solidFill>
                  <a:schemeClr val="bg1">
                    <a:lumMod val="50000"/>
                  </a:schemeClr>
                </a:solidFill>
                <a:latin typeface="Helvetica Neue"/>
                <a:ea typeface="Helvetica Neue"/>
                <a:cs typeface="Helvetica Neue"/>
              </a:rPr>
              <a:t> функции</a:t>
            </a:r>
            <a:r>
              <a:rPr lang="en-US" sz="5000" b="0" i="0" u="none" strike="noStrike" cap="none" spc="0">
                <a:ln>
                  <a:noFill/>
                </a:ln>
                <a:solidFill>
                  <a:schemeClr val="bg1">
                    <a:lumMod val="50000"/>
                  </a:schemeClr>
                </a:solidFill>
                <a:latin typeface="Helvetica Neue"/>
                <a:ea typeface="Helvetica Neue"/>
                <a:cs typeface="Helvetica Neue"/>
              </a:rPr>
              <a:t> regexp_split_to_array</a:t>
            </a:r>
            <a:endParaRPr sz="4000">
              <a:solidFill>
                <a:srgbClr val="FF9900"/>
              </a:solidFill>
            </a:endParaRPr>
          </a:p>
        </p:txBody>
      </p:sp>
      <p:sp>
        <p:nvSpPr>
          <p:cNvPr id="349125108" name="Образец заголовка"/>
          <p:cNvSpPr txBox="1"/>
          <p:nvPr/>
        </p:nvSpPr>
        <p:spPr bwMode="auto">
          <a:xfrm>
            <a:off x="1661851" y="2934820"/>
            <a:ext cx="12806110"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rgbClr val="FF9900"/>
                </a:solidFill>
                <a:latin typeface="Helvetica Neue"/>
                <a:ea typeface="Helvetica Neue"/>
                <a:cs typeface="Helvetica Neue"/>
              </a:rPr>
              <a:t>Конвертация хранимого кода </a:t>
            </a:r>
            <a:endParaRPr sz="4000">
              <a:solidFill>
                <a:srgbClr val="FF9900"/>
              </a:solidFill>
            </a:endParaRPr>
          </a:p>
        </p:txBody>
      </p:sp>
      <p:sp>
        <p:nvSpPr>
          <p:cNvPr id="1661290193" name="Объект 2"/>
          <p:cNvSpPr txBox="1"/>
          <p:nvPr/>
        </p:nvSpPr>
        <p:spPr bwMode="auto">
          <a:xfrm flipH="0" flipV="0">
            <a:off x="1661851" y="5883087"/>
            <a:ext cx="16138735" cy="2278529"/>
          </a:xfrm>
          <a:prstGeom prst="rect">
            <a:avLst/>
          </a:prstGeom>
        </p:spPr>
        <p:txBody>
          <a:bodyPr vertOverflow="overflow" horzOverflow="overflow" vert="horz" wrap="square" lIns="91440" tIns="45720" rIns="91440" bIns="45720" numCol="1" spcCol="0" rtlCol="0" fromWordArt="0" anchor="t" anchorCtr="0" forceAA="0" upright="0" compatLnSpc="0">
            <a:normAutofit/>
          </a:bodyPr>
          <a:lstStyle>
            <a:lvl1pPr marL="457200" indent="-457200" algn="l" defTabSz="914400">
              <a:lnSpc>
                <a:spcPct val="100000"/>
              </a:lnSpc>
              <a:spcBef>
                <a:spcPts val="0"/>
              </a:spcBef>
              <a:spcAft>
                <a:spcPts val="1399"/>
              </a:spcAft>
              <a:buSzPct val="75000"/>
              <a:buFont typeface="Arial"/>
              <a:buBlip>
                <a:blip r:embed="rId2"/>
              </a:buBlip>
              <a:defRPr lang="ru-RU" sz="2600">
                <a:solidFill>
                  <a:schemeClr val="tx1">
                    <a:lumMod val="95000"/>
                    <a:lumOff val="5000"/>
                  </a:schemeClr>
                </a:solidFill>
                <a:latin typeface="Proxima Nova"/>
                <a:ea typeface="Proxima Nova"/>
                <a:cs typeface="Proxima Nova"/>
              </a:defRPr>
            </a:lvl1pPr>
            <a:lvl2pPr marL="685800" indent="-228600" algn="l" defTabSz="914400">
              <a:lnSpc>
                <a:spcPct val="90000"/>
              </a:lnSpc>
              <a:spcBef>
                <a:spcPts val="499"/>
              </a:spcBef>
              <a:buFont typeface="Arial"/>
              <a:buChar char="•"/>
              <a:defRPr sz="2400">
                <a:solidFill>
                  <a:schemeClr val="tx1"/>
                </a:solidFill>
                <a:latin typeface="+mj-lt"/>
                <a:ea typeface="+mn-ea"/>
                <a:cs typeface="+mn-cs"/>
              </a:defRPr>
            </a:lvl2pPr>
            <a:lvl3pPr marL="1143000" indent="-228600" algn="l" defTabSz="914400">
              <a:lnSpc>
                <a:spcPct val="90000"/>
              </a:lnSpc>
              <a:spcBef>
                <a:spcPts val="499"/>
              </a:spcBef>
              <a:buFont typeface="Arial"/>
              <a:buChar char="•"/>
              <a:defRPr sz="2000">
                <a:solidFill>
                  <a:schemeClr val="tx1"/>
                </a:solidFill>
                <a:latin typeface="+mj-lt"/>
                <a:ea typeface="+mn-ea"/>
                <a:cs typeface="+mn-cs"/>
              </a:defRPr>
            </a:lvl3pPr>
            <a:lvl4pPr marL="1600200" indent="-228600" algn="l" defTabSz="914400">
              <a:lnSpc>
                <a:spcPct val="90000"/>
              </a:lnSpc>
              <a:spcBef>
                <a:spcPts val="499"/>
              </a:spcBef>
              <a:buFont typeface="Arial"/>
              <a:buChar char="•"/>
              <a:defRPr sz="1800">
                <a:solidFill>
                  <a:schemeClr val="tx1"/>
                </a:solidFill>
                <a:latin typeface="+mj-lt"/>
                <a:ea typeface="+mn-ea"/>
                <a:cs typeface="+mn-cs"/>
              </a:defRPr>
            </a:lvl4pPr>
            <a:lvl5pPr marL="2057400" indent="-228600" algn="l" defTabSz="914400">
              <a:lnSpc>
                <a:spcPct val="90000"/>
              </a:lnSpc>
              <a:spcBef>
                <a:spcPts val="499"/>
              </a:spcBef>
              <a:buFont typeface="Arial"/>
              <a:buChar char="•"/>
              <a:defRPr sz="1800">
                <a:solidFill>
                  <a:schemeClr val="tx1"/>
                </a:solidFill>
                <a:latin typeface="+mj-lt"/>
                <a:ea typeface="+mn-ea"/>
                <a:cs typeface="+mn-cs"/>
              </a:defRPr>
            </a:lvl5pPr>
            <a:lvl6pPr marL="2514599" indent="-228600" algn="l" defTabSz="914400">
              <a:lnSpc>
                <a:spcPct val="90000"/>
              </a:lnSpc>
              <a:spcBef>
                <a:spcPts val="499"/>
              </a:spcBef>
              <a:buFont typeface="Arial"/>
              <a:buChar char="•"/>
              <a:defRPr sz="1800">
                <a:solidFill>
                  <a:schemeClr val="tx1"/>
                </a:solidFill>
                <a:latin typeface="+mn-lt"/>
                <a:ea typeface="+mn-ea"/>
                <a:cs typeface="+mn-cs"/>
              </a:defRPr>
            </a:lvl6pPr>
            <a:lvl7pPr marL="2971800" indent="-228600" algn="l" defTabSz="914400">
              <a:lnSpc>
                <a:spcPct val="90000"/>
              </a:lnSpc>
              <a:spcBef>
                <a:spcPts val="499"/>
              </a:spcBef>
              <a:buFont typeface="Arial"/>
              <a:buChar char="•"/>
              <a:defRPr sz="1800">
                <a:solidFill>
                  <a:schemeClr val="tx1"/>
                </a:solidFill>
                <a:latin typeface="+mn-lt"/>
                <a:ea typeface="+mn-ea"/>
                <a:cs typeface="+mn-cs"/>
              </a:defRPr>
            </a:lvl7pPr>
            <a:lvl8pPr marL="3429000" indent="-228600" algn="l" defTabSz="914400">
              <a:lnSpc>
                <a:spcPct val="90000"/>
              </a:lnSpc>
              <a:spcBef>
                <a:spcPts val="499"/>
              </a:spcBef>
              <a:buFont typeface="Arial"/>
              <a:buChar char="•"/>
              <a:defRPr sz="1800">
                <a:solidFill>
                  <a:schemeClr val="tx1"/>
                </a:solidFill>
                <a:latin typeface="+mn-lt"/>
                <a:ea typeface="+mn-ea"/>
                <a:cs typeface="+mn-cs"/>
              </a:defRPr>
            </a:lvl8pPr>
            <a:lvl9pPr marL="3886200" indent="-228600" algn="l" defTabSz="914400">
              <a:lnSpc>
                <a:spcPct val="90000"/>
              </a:lnSpc>
              <a:spcBef>
                <a:spcPts val="499"/>
              </a:spcBef>
              <a:buFont typeface="Arial"/>
              <a:buChar char="•"/>
              <a:defRPr sz="1800">
                <a:solidFill>
                  <a:schemeClr val="tx1"/>
                </a:solidFill>
                <a:latin typeface="+mn-lt"/>
                <a:ea typeface="+mn-ea"/>
                <a:cs typeface="+mn-cs"/>
              </a:defRPr>
            </a:lvl9pPr>
          </a:lstStyle>
          <a:p>
            <a:pPr marL="0" lvl="1" indent="0" algn="just">
              <a:lnSpc>
                <a:spcPct val="114999"/>
              </a:lnSpc>
              <a:buClr>
                <a:srgbClr val="595959"/>
              </a:buClr>
              <a:buSzPts val="2900"/>
              <a:buNone/>
              <a:defRPr/>
            </a:pPr>
            <a:r>
              <a:rPr lang="ru-RU" sz="3500" b="0" i="0" u="none" strike="noStrike" cap="none" spc="0">
                <a:ln>
                  <a:noFill/>
                </a:ln>
                <a:solidFill>
                  <a:schemeClr val="bg2">
                    <a:lumMod val="10000"/>
                  </a:schemeClr>
                </a:solidFill>
                <a:latin typeface="Helvetica Neue"/>
                <a:ea typeface="Times New Roman"/>
                <a:cs typeface="Helvetica Neue"/>
              </a:rPr>
              <a:t>Нужна функция, преобразующая строку в массив. Для этого в СУБД </a:t>
            </a:r>
            <a:r>
              <a:rPr lang="en-US" sz="3500" b="0" i="0" u="none" strike="noStrike" cap="none" spc="0">
                <a:ln>
                  <a:noFill/>
                </a:ln>
                <a:solidFill>
                  <a:schemeClr val="bg2">
                    <a:lumMod val="10000"/>
                  </a:schemeClr>
                </a:solidFill>
                <a:latin typeface="Helvetica Neue"/>
                <a:ea typeface="Times New Roman"/>
                <a:cs typeface="Helvetica Neue"/>
              </a:rPr>
              <a:t>PostgreSQL </a:t>
            </a:r>
            <a:r>
              <a:rPr lang="ru-RU" sz="3500" b="0" i="0" u="none" strike="noStrike" cap="none" spc="0">
                <a:ln>
                  <a:noFill/>
                </a:ln>
                <a:solidFill>
                  <a:schemeClr val="bg2">
                    <a:lumMod val="10000"/>
                  </a:schemeClr>
                </a:solidFill>
                <a:latin typeface="Helvetica Neue"/>
                <a:ea typeface="Times New Roman"/>
                <a:cs typeface="Helvetica Neue"/>
              </a:rPr>
              <a:t>существует функция </a:t>
            </a:r>
            <a:r>
              <a:rPr lang="en-US" sz="3500" b="0" i="0" u="none" strike="noStrike" cap="none" spc="0">
                <a:ln>
                  <a:noFill/>
                </a:ln>
                <a:solidFill>
                  <a:schemeClr val="bg2">
                    <a:lumMod val="10000"/>
                  </a:schemeClr>
                </a:solidFill>
                <a:latin typeface="Helvetica Neue"/>
                <a:ea typeface="Times New Roman"/>
                <a:cs typeface="Helvetica Neue"/>
              </a:rPr>
              <a:t>regexp_split_to_array</a:t>
            </a:r>
            <a:r>
              <a:rPr lang="en-US" sz="3500" b="0" i="0" u="none" strike="noStrike" cap="none" spc="0">
                <a:ln>
                  <a:noFill/>
                </a:ln>
                <a:solidFill>
                  <a:schemeClr val="bg2">
                    <a:lumMod val="10000"/>
                  </a:schemeClr>
                </a:solidFill>
                <a:latin typeface="Helvetica Neue"/>
                <a:ea typeface="Times New Roman"/>
                <a:cs typeface="Helvetica Neue"/>
              </a:rPr>
              <a:t>.</a:t>
            </a:r>
            <a:endParaRPr sz="3500">
              <a:solidFill>
                <a:schemeClr val="bg2">
                  <a:lumMod val="10000"/>
                </a:schemeClr>
              </a:solidFill>
              <a:latin typeface="Times New Roman"/>
              <a:ea typeface="Times New Roman"/>
              <a:cs typeface="Times New Roman"/>
            </a:endParaRPr>
          </a:p>
        </p:txBody>
      </p:sp>
      <p:sp>
        <p:nvSpPr>
          <p:cNvPr id="384496478" name="Rectangle 6"/>
          <p:cNvSpPr>
            <a:spLocks noChangeArrowheads="1"/>
          </p:cNvSpPr>
          <p:nvPr/>
        </p:nvSpPr>
        <p:spPr bwMode="auto">
          <a:xfrm flipH="0" flipV="0">
            <a:off x="1732915" y="7545294"/>
            <a:ext cx="13695832" cy="1508795"/>
          </a:xfrm>
          <a:prstGeom prst="rect">
            <a:avLst/>
          </a:prstGeom>
          <a:solidFill>
            <a:srgbClr val="FFFFFF"/>
          </a:solidFill>
          <a:ln>
            <a:noFill/>
          </a:ln>
          <a:effectLst/>
        </p:spPr>
        <p:txBody>
          <a:bodyPr vert="horz" wrap="square" lIns="91440" tIns="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buFontTx/>
              <a:buNone/>
              <a:defRPr/>
            </a:pPr>
            <a:r>
              <a:rPr lang="ru-RU" sz="2400" b="1" i="0" u="none" strike="noStrike" cap="none" spc="0">
                <a:ln>
                  <a:noFill/>
                </a:ln>
                <a:solidFill>
                  <a:srgbClr val="993333"/>
                </a:solidFill>
                <a:latin typeface="Courier New"/>
                <a:ea typeface="Courier New"/>
                <a:cs typeface="Courier New"/>
              </a:rPr>
              <a:t>EXPLAIN</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ANALYZE</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 </a:t>
            </a:r>
            <a:endParaRPr lang="en-US" sz="1350" b="0" i="0" u="none" strike="noStrike" cap="none">
              <a:ln>
                <a:noFill/>
              </a:ln>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ru-RU" sz="2400" b="1" i="0" u="none" strike="noStrike" cap="none" spc="0">
                <a:ln>
                  <a:noFill/>
                </a:ln>
                <a:solidFill>
                  <a:srgbClr val="993333"/>
                </a:solidFill>
                <a:latin typeface="Courier New"/>
                <a:ea typeface="Courier New"/>
                <a:cs typeface="Courier New"/>
              </a:rPr>
              <a:t>SELECT</a:t>
            </a:r>
            <a:r>
              <a:rPr lang="ru-RU" sz="2400" b="0" i="0" u="none" strike="noStrike" cap="none" spc="0">
                <a:ln>
                  <a:noFill/>
                </a:ln>
                <a:solidFill>
                  <a:srgbClr val="212529"/>
                </a:solidFill>
                <a:latin typeface="Courier New"/>
                <a:ea typeface="Courier New"/>
                <a:cs typeface="Courier New"/>
              </a:rPr>
              <a:t> l</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id </a:t>
            </a:r>
            <a:endParaRPr lang="en-US" sz="1350" b="0" i="0" u="none" strike="noStrike" cap="none">
              <a:ln>
                <a:noFill/>
              </a:ln>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en-US"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FROM</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212529"/>
                </a:solidFill>
                <a:latin typeface="Courier New"/>
                <a:ea typeface="Courier New"/>
                <a:cs typeface="Courier New"/>
              </a:rPr>
              <a:t>req</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lot</a:t>
            </a:r>
            <a:r>
              <a:rPr lang="ru-RU" sz="2400" b="0" i="0" u="none" strike="noStrike" cap="none" spc="0">
                <a:ln>
                  <a:noFill/>
                </a:ln>
                <a:solidFill>
                  <a:srgbClr val="212529"/>
                </a:solidFill>
                <a:latin typeface="Courier New"/>
                <a:ea typeface="Courier New"/>
                <a:cs typeface="Courier New"/>
              </a:rPr>
              <a:t> l </a:t>
            </a:r>
            <a:endParaRPr lang="en-US" sz="1350" b="0" i="0" u="none" strike="noStrike" cap="none">
              <a:ln>
                <a:noFill/>
              </a:ln>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en-US"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WHERE</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212529"/>
                </a:solidFill>
                <a:latin typeface="Courier New"/>
                <a:ea typeface="Courier New"/>
                <a:cs typeface="Courier New"/>
              </a:rPr>
              <a:t>l</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status</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 ANY</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regexp_split_to_array</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FF0000"/>
                </a:solidFill>
                <a:latin typeface="Courier New"/>
                <a:ea typeface="Courier New"/>
                <a:cs typeface="Courier New"/>
              </a:rPr>
              <a:t>'10,30,20'</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FF0000"/>
                </a:solidFill>
                <a:latin typeface="Courier New"/>
                <a:ea typeface="Courier New"/>
                <a:cs typeface="Courier New"/>
              </a:rPr>
              <a:t>','</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a:t>
            </a:r>
            <a:r>
              <a:rPr lang="ru-RU" sz="2400" b="1" i="0" u="none" strike="noStrike" cap="none" spc="0">
                <a:ln>
                  <a:noFill/>
                </a:ln>
                <a:solidFill>
                  <a:srgbClr val="993333"/>
                </a:solidFill>
                <a:latin typeface="Courier New"/>
                <a:ea typeface="Courier New"/>
                <a:cs typeface="Courier New"/>
              </a:rPr>
              <a:t>BIGINT</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a:t>
            </a:r>
            <a:r>
              <a:rPr lang="ru-RU" sz="2400" b="0" i="0" u="none" strike="noStrike" cap="none" spc="0">
                <a:ln>
                  <a:noFill/>
                </a:ln>
                <a:solidFill>
                  <a:schemeClr val="tx1"/>
                </a:solidFill>
                <a:latin typeface="+mn-lt"/>
                <a:ea typeface="+mn-ea"/>
                <a:cs typeface="+mn-cs"/>
              </a:rPr>
              <a:t> </a:t>
            </a:r>
            <a:r>
              <a:rPr lang="ru-RU" sz="2400" b="0" i="0" u="none" strike="noStrike" cap="none" spc="0">
                <a:ln>
                  <a:noFill/>
                </a:ln>
                <a:solidFill>
                  <a:srgbClr val="212529"/>
                </a:solidFill>
                <a:latin typeface="Courier New"/>
                <a:ea typeface="Courier New"/>
                <a:cs typeface="Courier New"/>
              </a:rPr>
              <a:t> </a:t>
            </a:r>
            <a:endParaRPr/>
          </a:p>
        </p:txBody>
      </p:sp>
      <p:sp>
        <p:nvSpPr>
          <p:cNvPr id="1230286490" name="Rectangle 4"/>
          <p:cNvSpPr>
            <a:spLocks noChangeArrowheads="1"/>
          </p:cNvSpPr>
          <p:nvPr/>
        </p:nvSpPr>
        <p:spPr bwMode="auto">
          <a:xfrm flipH="0" flipV="0">
            <a:off x="1732915" y="9493353"/>
            <a:ext cx="13490391" cy="2392715"/>
          </a:xfrm>
          <a:prstGeom prst="rect">
            <a:avLst/>
          </a:prstGeom>
          <a:solidFill>
            <a:schemeClr val="tx1"/>
          </a:solidFill>
          <a:ln>
            <a:noFill/>
          </a:ln>
          <a:effectLst/>
        </p:spPr>
        <p:txBody>
          <a:bodyPr vert="horz" wrap="square" lIns="91440" tIns="0" rIns="91440" bIns="45720" numCol="1" anchor="ctr" anchorCtr="0" compatLnSpc="1">
            <a:prstTxWarp prst="textNoShape"/>
            <a:spAutoFit/>
          </a:bodyPr>
          <a:lstStyle/>
          <a:p>
            <a:pPr marL="0" marR="0" lvl="0" indent="0" algn="ctr" defTabSz="914400">
              <a:lnSpc>
                <a:spcPct val="100000"/>
              </a:lnSpc>
              <a:spcBef>
                <a:spcPts val="0"/>
              </a:spcBef>
              <a:spcAft>
                <a:spcPts val="0"/>
              </a:spcAft>
              <a:buClrTx/>
              <a:buSzTx/>
              <a:buFontTx/>
              <a:buNone/>
              <a:defRPr/>
            </a:pPr>
            <a:r>
              <a:rPr lang="ru-RU" sz="2200" b="0" i="0" u="none" strike="noStrike" cap="none">
                <a:ln>
                  <a:noFill/>
                </a:ln>
                <a:solidFill>
                  <a:schemeClr val="bg1"/>
                </a:solidFill>
                <a:latin typeface="Courier New"/>
              </a:rPr>
              <a:t>QUERY PLAN </a:t>
            </a:r>
            <a:endParaRPr sz="2200" b="0" i="0" u="none" strike="noStrike" cap="none">
              <a:ln>
                <a:noFill/>
              </a:ln>
              <a:solidFill>
                <a:schemeClr val="bg1"/>
              </a:solidFill>
              <a:latin typeface="Courier New"/>
            </a:endParaRPr>
          </a:p>
          <a:p>
            <a:pPr marL="0" marR="0" lvl="0" indent="0" algn="l" defTabSz="914400">
              <a:lnSpc>
                <a:spcPct val="100000"/>
              </a:lnSpc>
              <a:spcBef>
                <a:spcPts val="0"/>
              </a:spcBef>
              <a:spcAft>
                <a:spcPts val="0"/>
              </a:spcAft>
              <a:buClrTx/>
              <a:buSzTx/>
              <a:buFontTx/>
              <a:buNone/>
              <a:defRPr/>
            </a:pPr>
            <a:r>
              <a:rPr lang="ru-RU" sz="2200" b="0" i="1" u="none" strike="noStrike" cap="none">
                <a:ln>
                  <a:noFill/>
                </a:ln>
                <a:solidFill>
                  <a:schemeClr val="bg1"/>
                </a:solidFill>
                <a:latin typeface="Courier New"/>
              </a:rPr>
              <a:t>---------------------------------------------------------------------</a:t>
            </a:r>
            <a:r>
              <a:rPr lang="en-US" sz="2200" b="0" i="1" u="none" strike="noStrike" cap="none">
                <a:ln>
                  <a:noFill/>
                </a:ln>
                <a:solidFill>
                  <a:schemeClr val="bg1"/>
                </a:solidFill>
                <a:latin typeface="Courier New"/>
              </a:rPr>
              <a:t>---</a:t>
            </a:r>
            <a:endParaRPr sz="2200"/>
          </a:p>
          <a:p>
            <a:pPr marL="0" marR="0" lvl="0" indent="0" algn="l" defTabSz="914400">
              <a:lnSpc>
                <a:spcPct val="100000"/>
              </a:lnSpc>
              <a:spcBef>
                <a:spcPts val="0"/>
              </a:spcBef>
              <a:spcAft>
                <a:spcPts val="0"/>
              </a:spcAft>
              <a:buClrTx/>
              <a:buSzTx/>
              <a:buFontTx/>
              <a:buNone/>
              <a:defRPr/>
            </a:pPr>
            <a:r>
              <a:rPr lang="ru-RU" sz="2200" b="1" i="0" u="none" strike="noStrike" cap="none">
                <a:ln>
                  <a:noFill/>
                </a:ln>
                <a:solidFill>
                  <a:schemeClr val="bg1"/>
                </a:solidFill>
                <a:latin typeface="Courier New"/>
              </a:rPr>
              <a:t>INDEX</a:t>
            </a:r>
            <a:r>
              <a:rPr lang="ru-RU" sz="2200" b="0" i="0" u="none" strike="noStrike" cap="none">
                <a:ln>
                  <a:noFill/>
                </a:ln>
                <a:solidFill>
                  <a:schemeClr val="bg1"/>
                </a:solidFill>
                <a:latin typeface="Courier New"/>
              </a:rPr>
              <a:t> </a:t>
            </a:r>
            <a:r>
              <a:rPr lang="ru-RU" sz="2200" b="0" i="0" u="none" strike="noStrike" cap="none">
                <a:ln>
                  <a:noFill/>
                </a:ln>
                <a:solidFill>
                  <a:schemeClr val="bg1"/>
                </a:solidFill>
                <a:latin typeface="Courier New"/>
              </a:rPr>
              <a:t>Scan</a:t>
            </a:r>
            <a:r>
              <a:rPr lang="ru-RU" sz="2200" b="0" i="0" u="none" strike="noStrike" cap="none">
                <a:ln>
                  <a:noFill/>
                </a:ln>
                <a:solidFill>
                  <a:schemeClr val="bg1"/>
                </a:solidFill>
                <a:latin typeface="Courier New"/>
              </a:rPr>
              <a:t> </a:t>
            </a:r>
            <a:r>
              <a:rPr lang="ru-RU" sz="2200" b="1" i="0" u="none" strike="noStrike" cap="none">
                <a:ln>
                  <a:noFill/>
                </a:ln>
                <a:solidFill>
                  <a:schemeClr val="bg1"/>
                </a:solidFill>
                <a:latin typeface="Courier New"/>
              </a:rPr>
              <a:t>USING</a:t>
            </a:r>
            <a:r>
              <a:rPr lang="ru-RU" sz="2200" b="0" i="0" u="none" strike="noStrike" cap="none">
                <a:ln>
                  <a:noFill/>
                </a:ln>
                <a:solidFill>
                  <a:schemeClr val="bg1"/>
                </a:solidFill>
                <a:latin typeface="Courier New"/>
              </a:rPr>
              <a:t> </a:t>
            </a:r>
            <a:r>
              <a:rPr lang="ru-RU" sz="2200" b="0" i="0" u="none" strike="noStrike" cap="none">
                <a:ln>
                  <a:noFill/>
                </a:ln>
                <a:solidFill>
                  <a:schemeClr val="bg1"/>
                </a:solidFill>
                <a:latin typeface="Courier New"/>
              </a:rPr>
              <a:t>ixf</a:t>
            </a:r>
            <a:r>
              <a:rPr lang="ru-RU" sz="2200" b="0" i="0" u="none" strike="noStrike" cap="none">
                <a:ln>
                  <a:noFill/>
                </a:ln>
                <a:solidFill>
                  <a:schemeClr val="bg1"/>
                </a:solidFill>
                <a:latin typeface="Courier New"/>
              </a:rPr>
              <a:t>__</a:t>
            </a:r>
            <a:r>
              <a:rPr lang="ru-RU" sz="2200" b="0" i="0" u="none" strike="noStrike" cap="none">
                <a:ln>
                  <a:noFill/>
                </a:ln>
                <a:solidFill>
                  <a:schemeClr val="bg1"/>
                </a:solidFill>
                <a:latin typeface="Courier New"/>
              </a:rPr>
              <a:t>lot</a:t>
            </a:r>
            <a:r>
              <a:rPr lang="ru-RU" sz="2200" b="0" i="0" u="none" strike="noStrike" cap="none">
                <a:ln>
                  <a:noFill/>
                </a:ln>
                <a:solidFill>
                  <a:schemeClr val="bg1"/>
                </a:solidFill>
                <a:latin typeface="Courier New"/>
              </a:rPr>
              <a:t>__</a:t>
            </a:r>
            <a:r>
              <a:rPr lang="ru-RU" sz="2200" b="0" i="0" u="none" strike="noStrike" cap="none">
                <a:ln>
                  <a:noFill/>
                </a:ln>
                <a:solidFill>
                  <a:schemeClr val="bg1"/>
                </a:solidFill>
                <a:latin typeface="Courier New"/>
              </a:rPr>
              <a:t>status</a:t>
            </a:r>
            <a:r>
              <a:rPr lang="ru-RU" sz="2200" b="0" i="0" u="none" strike="noStrike" cap="none">
                <a:ln>
                  <a:noFill/>
                </a:ln>
                <a:solidFill>
                  <a:schemeClr val="bg1"/>
                </a:solidFill>
                <a:latin typeface="Courier New"/>
              </a:rPr>
              <a:t>__</a:t>
            </a:r>
            <a:r>
              <a:rPr lang="ru-RU" sz="2200" b="0" i="0" u="none" strike="noStrike" cap="none">
                <a:ln>
                  <a:noFill/>
                </a:ln>
                <a:solidFill>
                  <a:schemeClr val="bg1"/>
                </a:solidFill>
                <a:latin typeface="Courier New"/>
              </a:rPr>
              <a:t>is_active</a:t>
            </a:r>
            <a:r>
              <a:rPr lang="ru-RU" sz="2200" b="0" i="0" u="none" strike="noStrike" cap="none">
                <a:ln>
                  <a:noFill/>
                </a:ln>
                <a:solidFill>
                  <a:schemeClr val="bg1"/>
                </a:solidFill>
                <a:latin typeface="Courier New"/>
              </a:rPr>
              <a:t> </a:t>
            </a:r>
            <a:r>
              <a:rPr lang="ru-RU" sz="2200" b="1" i="0" u="none" strike="noStrike" cap="none">
                <a:ln>
                  <a:noFill/>
                </a:ln>
                <a:solidFill>
                  <a:schemeClr val="bg1"/>
                </a:solidFill>
                <a:latin typeface="Courier New"/>
              </a:rPr>
              <a:t>ON</a:t>
            </a:r>
            <a:r>
              <a:rPr lang="ru-RU" sz="2200" b="0" i="0" u="none" strike="noStrike" cap="none">
                <a:ln>
                  <a:noFill/>
                </a:ln>
                <a:solidFill>
                  <a:schemeClr val="bg1"/>
                </a:solidFill>
                <a:latin typeface="Courier New"/>
              </a:rPr>
              <a:t> </a:t>
            </a:r>
            <a:r>
              <a:rPr lang="ru-RU" sz="2200" b="0" i="0" u="none" strike="noStrike" cap="none">
                <a:ln>
                  <a:noFill/>
                </a:ln>
                <a:solidFill>
                  <a:schemeClr val="bg1"/>
                </a:solidFill>
                <a:latin typeface="Courier New"/>
              </a:rPr>
              <a:t>lot</a:t>
            </a:r>
            <a:r>
              <a:rPr lang="ru-RU" sz="2200" b="0" i="0" u="none" strike="noStrike" cap="none">
                <a:ln>
                  <a:noFill/>
                </a:ln>
                <a:solidFill>
                  <a:schemeClr val="bg1"/>
                </a:solidFill>
                <a:latin typeface="Courier New"/>
              </a:rPr>
              <a:t> l (</a:t>
            </a:r>
            <a:r>
              <a:rPr lang="ru-RU" sz="2200" b="1" i="0" u="none" strike="noStrike" cap="none">
                <a:ln>
                  <a:noFill/>
                </a:ln>
                <a:solidFill>
                  <a:schemeClr val="bg1"/>
                </a:solidFill>
                <a:latin typeface="Courier New"/>
              </a:rPr>
              <a:t>COST</a:t>
            </a:r>
            <a:r>
              <a:rPr lang="ru-RU" sz="2200" b="0" i="0" u="none" strike="noStrike" cap="none">
                <a:ln>
                  <a:noFill/>
                </a:ln>
                <a:solidFill>
                  <a:schemeClr val="bg1"/>
                </a:solidFill>
                <a:latin typeface="Courier New"/>
              </a:rPr>
              <a:t>=0.42..221.04 </a:t>
            </a:r>
            <a:r>
              <a:rPr lang="ru-RU" sz="2200" b="1" i="0" u="none" strike="noStrike" cap="none">
                <a:ln>
                  <a:noFill/>
                </a:ln>
                <a:solidFill>
                  <a:schemeClr val="accent3">
                    <a:lumMod val="75000"/>
                  </a:schemeClr>
                </a:solidFill>
                <a:latin typeface="Courier New"/>
              </a:rPr>
              <a:t>ROWS</a:t>
            </a:r>
            <a:r>
              <a:rPr lang="ru-RU" sz="2200" b="0" i="0" u="none" strike="noStrike" cap="none">
                <a:ln>
                  <a:noFill/>
                </a:ln>
                <a:solidFill>
                  <a:schemeClr val="accent3">
                    <a:lumMod val="75000"/>
                  </a:schemeClr>
                </a:solidFill>
                <a:latin typeface="Courier New"/>
              </a:rPr>
              <a:t>=112</a:t>
            </a:r>
            <a:r>
              <a:rPr lang="ru-RU" sz="2200" b="0" i="0" u="none" strike="noStrike" cap="none">
                <a:ln>
                  <a:noFill/>
                </a:ln>
                <a:solidFill>
                  <a:schemeClr val="accent3">
                    <a:lumMod val="75000"/>
                  </a:schemeClr>
                </a:solidFill>
                <a:latin typeface="Courier New"/>
              </a:rPr>
              <a:t> </a:t>
            </a:r>
            <a:r>
              <a:rPr lang="ru-RU" sz="2200" b="0" i="0" u="none" strike="noStrike" cap="none">
                <a:ln>
                  <a:noFill/>
                </a:ln>
                <a:solidFill>
                  <a:schemeClr val="accent3">
                    <a:lumMod val="75000"/>
                  </a:schemeClr>
                </a:solidFill>
                <a:latin typeface="Courier New"/>
              </a:rPr>
              <a:t>width</a:t>
            </a:r>
            <a:r>
              <a:rPr lang="ru-RU" sz="2200" b="0" i="0" u="none" strike="noStrike" cap="none">
                <a:ln>
                  <a:noFill/>
                </a:ln>
                <a:solidFill>
                  <a:schemeClr val="accent3">
                    <a:lumMod val="75000"/>
                  </a:schemeClr>
                </a:solidFill>
                <a:latin typeface="Courier New"/>
              </a:rPr>
              <a:t>=8) (</a:t>
            </a:r>
            <a:r>
              <a:rPr lang="ru-RU" sz="2200" b="0" i="0" u="none" strike="noStrike" cap="none">
                <a:ln>
                  <a:noFill/>
                </a:ln>
                <a:solidFill>
                  <a:schemeClr val="accent3">
                    <a:lumMod val="75000"/>
                  </a:schemeClr>
                </a:solidFill>
                <a:latin typeface="Courier New"/>
              </a:rPr>
              <a:t>actual</a:t>
            </a:r>
            <a:r>
              <a:rPr lang="ru-RU" sz="2200" b="0" i="0" u="none" strike="noStrike" cap="none">
                <a:ln>
                  <a:noFill/>
                </a:ln>
                <a:solidFill>
                  <a:schemeClr val="accent3">
                    <a:lumMod val="75000"/>
                  </a:schemeClr>
                </a:solidFill>
                <a:latin typeface="Courier New"/>
              </a:rPr>
              <a:t> </a:t>
            </a:r>
            <a:r>
              <a:rPr lang="ru-RU" sz="2200" b="1" i="0" u="none" strike="noStrike" cap="none">
                <a:ln>
                  <a:noFill/>
                </a:ln>
                <a:solidFill>
                  <a:schemeClr val="accent3">
                    <a:lumMod val="75000"/>
                  </a:schemeClr>
                </a:solidFill>
                <a:latin typeface="Courier New"/>
              </a:rPr>
              <a:t>TIME</a:t>
            </a:r>
            <a:r>
              <a:rPr lang="ru-RU" sz="2200" b="0" i="0" u="none" strike="noStrike" cap="none">
                <a:ln>
                  <a:noFill/>
                </a:ln>
                <a:solidFill>
                  <a:schemeClr val="accent3">
                    <a:lumMod val="75000"/>
                  </a:schemeClr>
                </a:solidFill>
                <a:latin typeface="Courier New"/>
              </a:rPr>
              <a:t>=0.310..5.448 </a:t>
            </a:r>
            <a:r>
              <a:rPr lang="ru-RU" sz="2200" b="1" i="0" u="none" strike="noStrike" cap="none">
                <a:ln>
                  <a:noFill/>
                </a:ln>
                <a:solidFill>
                  <a:schemeClr val="accent3">
                    <a:lumMod val="75000"/>
                  </a:schemeClr>
                </a:solidFill>
                <a:latin typeface="Courier New"/>
              </a:rPr>
              <a:t>ROWS</a:t>
            </a:r>
            <a:r>
              <a:rPr lang="ru-RU" sz="2200" b="0" i="0" u="none" strike="noStrike" cap="none">
                <a:ln>
                  <a:noFill/>
                </a:ln>
                <a:solidFill>
                  <a:schemeClr val="accent3">
                    <a:lumMod val="75000"/>
                  </a:schemeClr>
                </a:solidFill>
                <a:latin typeface="Courier New"/>
              </a:rPr>
              <a:t>=118 </a:t>
            </a:r>
            <a:r>
              <a:rPr lang="ru-RU" sz="2200" b="0" i="0" u="none" strike="noStrike" cap="none">
                <a:ln>
                  <a:noFill/>
                </a:ln>
                <a:solidFill>
                  <a:schemeClr val="accent3">
                    <a:lumMod val="75000"/>
                  </a:schemeClr>
                </a:solidFill>
                <a:latin typeface="Courier New"/>
              </a:rPr>
              <a:t>loops</a:t>
            </a:r>
            <a:r>
              <a:rPr lang="ru-RU" sz="2200" b="0" i="0" u="none" strike="noStrike" cap="none">
                <a:ln>
                  <a:noFill/>
                </a:ln>
                <a:solidFill>
                  <a:schemeClr val="accent3">
                    <a:lumMod val="75000"/>
                  </a:schemeClr>
                </a:solidFill>
                <a:latin typeface="Courier New"/>
              </a:rPr>
              <a:t>=1</a:t>
            </a:r>
            <a:r>
              <a:rPr lang="ru-RU" sz="2200" b="0" i="0" u="none" strike="noStrike" cap="none">
                <a:ln>
                  <a:noFill/>
                </a:ln>
                <a:solidFill>
                  <a:schemeClr val="accent3">
                    <a:lumMod val="75000"/>
                  </a:schemeClr>
                </a:solidFill>
                <a:latin typeface="Courier New"/>
              </a:rPr>
              <a:t>) </a:t>
            </a:r>
            <a:endParaRPr sz="2200" b="0" i="0" u="none" strike="noStrike" cap="none">
              <a:ln>
                <a:noFill/>
              </a:ln>
              <a:solidFill>
                <a:schemeClr val="accent3">
                  <a:lumMod val="75000"/>
                </a:schemeClr>
              </a:solidFill>
              <a:latin typeface="Courier New"/>
            </a:endParaRPr>
          </a:p>
          <a:p>
            <a:pPr marL="0" marR="0" lvl="0" indent="0" algn="l" defTabSz="914400">
              <a:lnSpc>
                <a:spcPct val="100000"/>
              </a:lnSpc>
              <a:spcBef>
                <a:spcPts val="0"/>
              </a:spcBef>
              <a:spcAft>
                <a:spcPts val="0"/>
              </a:spcAft>
              <a:buClrTx/>
              <a:buSzTx/>
              <a:buFontTx/>
              <a:buNone/>
              <a:defRPr/>
            </a:pPr>
            <a:r>
              <a:rPr lang="en-US" sz="2200">
                <a:solidFill>
                  <a:schemeClr val="accent3">
                    <a:lumMod val="75000"/>
                  </a:schemeClr>
                </a:solidFill>
                <a:latin typeface="Courier New"/>
              </a:rPr>
              <a:t>    </a:t>
            </a:r>
            <a:r>
              <a:rPr lang="ru-RU" sz="2200" b="1" i="0" u="none" strike="noStrike" cap="none">
                <a:ln>
                  <a:noFill/>
                </a:ln>
                <a:solidFill>
                  <a:schemeClr val="accent3">
                    <a:lumMod val="75000"/>
                  </a:schemeClr>
                </a:solidFill>
                <a:latin typeface="Courier New"/>
              </a:rPr>
              <a:t>INDEX</a:t>
            </a:r>
            <a:r>
              <a:rPr lang="ru-RU" sz="2200" b="0" i="0" u="none" strike="noStrike" cap="none">
                <a:ln>
                  <a:noFill/>
                </a:ln>
                <a:solidFill>
                  <a:schemeClr val="accent3">
                    <a:lumMod val="75000"/>
                  </a:schemeClr>
                </a:solidFill>
                <a:latin typeface="Courier New"/>
              </a:rPr>
              <a:t> </a:t>
            </a:r>
            <a:r>
              <a:rPr lang="ru-RU" sz="2200" b="0" i="0" u="none" strike="noStrike" cap="none">
                <a:ln>
                  <a:noFill/>
                </a:ln>
                <a:solidFill>
                  <a:schemeClr val="accent3">
                    <a:lumMod val="75000"/>
                  </a:schemeClr>
                </a:solidFill>
                <a:latin typeface="Courier New"/>
              </a:rPr>
              <a:t>Cond</a:t>
            </a:r>
            <a:r>
              <a:rPr lang="ru-RU" sz="2200" b="0" i="0" u="none" strike="noStrike" cap="none">
                <a:ln>
                  <a:noFill/>
                </a:ln>
                <a:solidFill>
                  <a:schemeClr val="accent3">
                    <a:lumMod val="75000"/>
                  </a:schemeClr>
                </a:solidFill>
                <a:latin typeface="Courier New"/>
              </a:rPr>
              <a:t>: (</a:t>
            </a:r>
            <a:r>
              <a:rPr lang="ru-RU" sz="2200" b="0" i="0" u="none" strike="noStrike" cap="none">
                <a:ln>
                  <a:noFill/>
                </a:ln>
                <a:solidFill>
                  <a:schemeClr val="accent3">
                    <a:lumMod val="75000"/>
                  </a:schemeClr>
                </a:solidFill>
                <a:latin typeface="Courier New"/>
              </a:rPr>
              <a:t>status</a:t>
            </a:r>
            <a:r>
              <a:rPr lang="ru-RU" sz="2200" b="0" i="0" u="none" strike="noStrike" cap="none">
                <a:ln>
                  <a:noFill/>
                </a:ln>
                <a:solidFill>
                  <a:schemeClr val="accent3">
                    <a:lumMod val="75000"/>
                  </a:schemeClr>
                </a:solidFill>
                <a:latin typeface="Courier New"/>
              </a:rPr>
              <a:t> = </a:t>
            </a:r>
            <a:r>
              <a:rPr lang="ru-RU" sz="2200" b="1" i="0" u="none" strike="noStrike" cap="none">
                <a:ln>
                  <a:noFill/>
                </a:ln>
                <a:solidFill>
                  <a:schemeClr val="accent3">
                    <a:lumMod val="75000"/>
                  </a:schemeClr>
                </a:solidFill>
                <a:latin typeface="Courier New"/>
              </a:rPr>
              <a:t>ANY</a:t>
            </a:r>
            <a:r>
              <a:rPr lang="ru-RU" sz="2200" b="0" i="0" u="none" strike="noStrike" cap="none">
                <a:ln>
                  <a:noFill/>
                </a:ln>
                <a:solidFill>
                  <a:schemeClr val="accent3">
                    <a:lumMod val="75000"/>
                  </a:schemeClr>
                </a:solidFill>
                <a:latin typeface="Courier New"/>
              </a:rPr>
              <a:t> ('{10,20,30}'::</a:t>
            </a:r>
            <a:r>
              <a:rPr lang="ru-RU" sz="2200" b="1" i="0" u="none" strike="noStrike" cap="none">
                <a:ln>
                  <a:noFill/>
                </a:ln>
                <a:solidFill>
                  <a:schemeClr val="accent3">
                    <a:lumMod val="75000"/>
                  </a:schemeClr>
                </a:solidFill>
                <a:latin typeface="Courier New"/>
              </a:rPr>
              <a:t>BIGINT</a:t>
            </a:r>
            <a:r>
              <a:rPr lang="ru-RU" sz="2200" b="0" i="0" u="none" strike="noStrike" cap="none">
                <a:ln>
                  <a:noFill/>
                </a:ln>
                <a:solidFill>
                  <a:schemeClr val="accent3">
                    <a:lumMod val="75000"/>
                  </a:schemeClr>
                </a:solidFill>
                <a:latin typeface="Courier New"/>
              </a:rPr>
              <a:t>[]))</a:t>
            </a:r>
            <a:r>
              <a:rPr lang="ru-RU" sz="2200" b="0" i="0" u="none" strike="noStrike" cap="none">
                <a:ln>
                  <a:noFill/>
                </a:ln>
                <a:solidFill>
                  <a:schemeClr val="accent3">
                    <a:lumMod val="75000"/>
                  </a:schemeClr>
                </a:solidFill>
                <a:latin typeface="Courier New"/>
              </a:rPr>
              <a:t> </a:t>
            </a:r>
            <a:endParaRPr sz="2200" b="0" i="0" u="none" strike="noStrike" cap="none">
              <a:ln>
                <a:noFill/>
              </a:ln>
              <a:solidFill>
                <a:schemeClr val="accent3">
                  <a:lumMod val="75000"/>
                </a:schemeClr>
              </a:solidFill>
              <a:latin typeface="Courier New"/>
            </a:endParaRPr>
          </a:p>
          <a:p>
            <a:pPr marL="0" marR="0" lvl="0" indent="0" algn="l" defTabSz="914400">
              <a:lnSpc>
                <a:spcPct val="100000"/>
              </a:lnSpc>
              <a:spcBef>
                <a:spcPts val="0"/>
              </a:spcBef>
              <a:spcAft>
                <a:spcPts val="0"/>
              </a:spcAft>
              <a:buClrTx/>
              <a:buSzTx/>
              <a:buFontTx/>
              <a:buNone/>
              <a:defRPr/>
            </a:pPr>
            <a:r>
              <a:rPr lang="ru-RU" sz="2200" b="0" i="0" u="none" strike="noStrike" cap="none">
                <a:ln>
                  <a:noFill/>
                </a:ln>
                <a:solidFill>
                  <a:schemeClr val="bg1"/>
                </a:solidFill>
                <a:latin typeface="Courier New"/>
              </a:rPr>
              <a:t>Planning</a:t>
            </a:r>
            <a:r>
              <a:rPr lang="ru-RU" sz="2200" b="0" i="0" u="none" strike="noStrike" cap="none">
                <a:ln>
                  <a:noFill/>
                </a:ln>
                <a:solidFill>
                  <a:schemeClr val="bg1"/>
                </a:solidFill>
                <a:latin typeface="Courier New"/>
              </a:rPr>
              <a:t> </a:t>
            </a:r>
            <a:r>
              <a:rPr lang="ru-RU" sz="2200" b="1" i="0" u="none" strike="noStrike" cap="none">
                <a:ln>
                  <a:noFill/>
                </a:ln>
                <a:solidFill>
                  <a:schemeClr val="bg1"/>
                </a:solidFill>
                <a:latin typeface="Courier New"/>
              </a:rPr>
              <a:t>TIME</a:t>
            </a:r>
            <a:r>
              <a:rPr lang="ru-RU" sz="2200" b="0" i="0" u="none" strike="noStrike" cap="none">
                <a:ln>
                  <a:noFill/>
                </a:ln>
                <a:solidFill>
                  <a:schemeClr val="bg1"/>
                </a:solidFill>
                <a:latin typeface="Courier New"/>
              </a:rPr>
              <a:t>: 1.334 </a:t>
            </a:r>
            <a:r>
              <a:rPr lang="ru-RU" sz="2200" b="0" i="0" u="none" strike="noStrike" cap="none">
                <a:ln>
                  <a:noFill/>
                </a:ln>
                <a:solidFill>
                  <a:schemeClr val="bg1"/>
                </a:solidFill>
                <a:latin typeface="Courier New"/>
              </a:rPr>
              <a:t>ms</a:t>
            </a:r>
            <a:r>
              <a:rPr lang="ru-RU" sz="2200" b="0" i="0" u="none" strike="noStrike" cap="none">
                <a:ln>
                  <a:noFill/>
                </a:ln>
                <a:solidFill>
                  <a:schemeClr val="bg1"/>
                </a:solidFill>
                <a:latin typeface="Courier New"/>
              </a:rPr>
              <a:t> </a:t>
            </a:r>
            <a:endParaRPr sz="2200" b="0" i="0" u="none" strike="noStrike" cap="none">
              <a:ln>
                <a:noFill/>
              </a:ln>
              <a:solidFill>
                <a:schemeClr val="bg1"/>
              </a:solidFill>
              <a:latin typeface="Courier New"/>
            </a:endParaRPr>
          </a:p>
          <a:p>
            <a:pPr marL="0" marR="0" lvl="0" indent="0" algn="l" defTabSz="914400">
              <a:lnSpc>
                <a:spcPct val="100000"/>
              </a:lnSpc>
              <a:spcBef>
                <a:spcPts val="0"/>
              </a:spcBef>
              <a:spcAft>
                <a:spcPts val="0"/>
              </a:spcAft>
              <a:buClrTx/>
              <a:buSzTx/>
              <a:buFontTx/>
              <a:buNone/>
              <a:defRPr/>
            </a:pPr>
            <a:r>
              <a:rPr lang="ru-RU" sz="2200" b="0" i="0" u="none" strike="noStrike" cap="none">
                <a:ln>
                  <a:noFill/>
                </a:ln>
                <a:solidFill>
                  <a:schemeClr val="bg1"/>
                </a:solidFill>
                <a:latin typeface="Courier New"/>
              </a:rPr>
              <a:t>Execution</a:t>
            </a:r>
            <a:r>
              <a:rPr lang="ru-RU" sz="2200" b="0" i="0" u="none" strike="noStrike" cap="none">
                <a:ln>
                  <a:noFill/>
                </a:ln>
                <a:solidFill>
                  <a:schemeClr val="bg1"/>
                </a:solidFill>
                <a:latin typeface="Courier New"/>
              </a:rPr>
              <a:t> </a:t>
            </a:r>
            <a:r>
              <a:rPr lang="ru-RU" sz="2200" b="1" i="0" u="none" strike="noStrike" cap="none">
                <a:ln>
                  <a:noFill/>
                </a:ln>
                <a:solidFill>
                  <a:schemeClr val="bg1"/>
                </a:solidFill>
                <a:latin typeface="Courier New"/>
              </a:rPr>
              <a:t>TIME</a:t>
            </a:r>
            <a:r>
              <a:rPr lang="ru-RU" sz="2200" b="0" i="0" u="none" strike="noStrike" cap="none">
                <a:ln>
                  <a:noFill/>
                </a:ln>
                <a:solidFill>
                  <a:schemeClr val="bg1"/>
                </a:solidFill>
                <a:latin typeface="Courier New"/>
              </a:rPr>
              <a:t>: 5.554 </a:t>
            </a:r>
            <a:r>
              <a:rPr lang="ru-RU" sz="2200" b="0" i="0" u="none" strike="noStrike" cap="none">
                <a:ln>
                  <a:noFill/>
                </a:ln>
                <a:solidFill>
                  <a:schemeClr val="bg1"/>
                </a:solidFill>
                <a:latin typeface="Courier New"/>
              </a:rPr>
              <a:t>ms</a:t>
            </a:r>
            <a:endParaRPr sz="2200" b="0" i="0" u="none" strike="noStrike" cap="none">
              <a:ln>
                <a:noFill/>
              </a:ln>
              <a:solidFill>
                <a:schemeClr val="bg1"/>
              </a:solidFill>
              <a:latin typeface="Arial"/>
            </a:endParaRPr>
          </a:p>
        </p:txBody>
      </p:sp>
      <p:sp>
        <p:nvSpPr>
          <p:cNvPr id="912090208" name="Объект 2"/>
          <p:cNvSpPr txBox="1"/>
          <p:nvPr/>
        </p:nvSpPr>
        <p:spPr bwMode="auto">
          <a:xfrm flipH="0" flipV="0">
            <a:off x="1732915" y="12543778"/>
            <a:ext cx="8388213" cy="660485"/>
          </a:xfrm>
          <a:prstGeom prst="rect">
            <a:avLst/>
          </a:prstGeom>
        </p:spPr>
        <p:txBody>
          <a:bodyPr vertOverflow="overflow" horzOverflow="overflow" vert="horz" wrap="square" lIns="91440" tIns="45720" rIns="91440" bIns="45720" numCol="1" spcCol="0" rtlCol="0" fromWordArt="0" anchor="t" anchorCtr="0" forceAA="0" upright="0" compatLnSpc="0">
            <a:normAutofit/>
          </a:bodyPr>
          <a:lstStyle>
            <a:lvl1pPr marL="457200" indent="-457200" algn="l" defTabSz="914400">
              <a:lnSpc>
                <a:spcPct val="100000"/>
              </a:lnSpc>
              <a:spcBef>
                <a:spcPts val="0"/>
              </a:spcBef>
              <a:spcAft>
                <a:spcPts val="1399"/>
              </a:spcAft>
              <a:buSzPct val="75000"/>
              <a:buFont typeface="Arial"/>
              <a:buBlip>
                <a:blip r:embed="rId2"/>
              </a:buBlip>
              <a:defRPr lang="ru-RU" sz="2600">
                <a:solidFill>
                  <a:schemeClr val="tx1">
                    <a:lumMod val="95000"/>
                    <a:lumOff val="5000"/>
                  </a:schemeClr>
                </a:solidFill>
                <a:latin typeface="Proxima Nova"/>
                <a:ea typeface="Proxima Nova"/>
                <a:cs typeface="Proxima Nova"/>
              </a:defRPr>
            </a:lvl1pPr>
            <a:lvl2pPr marL="685800" indent="-228600" algn="l" defTabSz="914400">
              <a:lnSpc>
                <a:spcPct val="90000"/>
              </a:lnSpc>
              <a:spcBef>
                <a:spcPts val="499"/>
              </a:spcBef>
              <a:buFont typeface="Arial"/>
              <a:buChar char="•"/>
              <a:defRPr sz="2400">
                <a:solidFill>
                  <a:schemeClr val="tx1"/>
                </a:solidFill>
                <a:latin typeface="+mj-lt"/>
                <a:ea typeface="+mn-ea"/>
                <a:cs typeface="+mn-cs"/>
              </a:defRPr>
            </a:lvl2pPr>
            <a:lvl3pPr marL="1143000" indent="-228600" algn="l" defTabSz="914400">
              <a:lnSpc>
                <a:spcPct val="90000"/>
              </a:lnSpc>
              <a:spcBef>
                <a:spcPts val="499"/>
              </a:spcBef>
              <a:buFont typeface="Arial"/>
              <a:buChar char="•"/>
              <a:defRPr sz="2000">
                <a:solidFill>
                  <a:schemeClr val="tx1"/>
                </a:solidFill>
                <a:latin typeface="+mj-lt"/>
                <a:ea typeface="+mn-ea"/>
                <a:cs typeface="+mn-cs"/>
              </a:defRPr>
            </a:lvl3pPr>
            <a:lvl4pPr marL="1600200" indent="-228600" algn="l" defTabSz="914400">
              <a:lnSpc>
                <a:spcPct val="90000"/>
              </a:lnSpc>
              <a:spcBef>
                <a:spcPts val="499"/>
              </a:spcBef>
              <a:buFont typeface="Arial"/>
              <a:buChar char="•"/>
              <a:defRPr sz="1800">
                <a:solidFill>
                  <a:schemeClr val="tx1"/>
                </a:solidFill>
                <a:latin typeface="+mj-lt"/>
                <a:ea typeface="+mn-ea"/>
                <a:cs typeface="+mn-cs"/>
              </a:defRPr>
            </a:lvl4pPr>
            <a:lvl5pPr marL="2057400" indent="-228600" algn="l" defTabSz="914400">
              <a:lnSpc>
                <a:spcPct val="90000"/>
              </a:lnSpc>
              <a:spcBef>
                <a:spcPts val="499"/>
              </a:spcBef>
              <a:buFont typeface="Arial"/>
              <a:buChar char="•"/>
              <a:defRPr sz="1800">
                <a:solidFill>
                  <a:schemeClr val="tx1"/>
                </a:solidFill>
                <a:latin typeface="+mj-lt"/>
                <a:ea typeface="+mn-ea"/>
                <a:cs typeface="+mn-cs"/>
              </a:defRPr>
            </a:lvl5pPr>
            <a:lvl6pPr marL="2514599" indent="-228600" algn="l" defTabSz="914400">
              <a:lnSpc>
                <a:spcPct val="90000"/>
              </a:lnSpc>
              <a:spcBef>
                <a:spcPts val="499"/>
              </a:spcBef>
              <a:buFont typeface="Arial"/>
              <a:buChar char="•"/>
              <a:defRPr sz="1800">
                <a:solidFill>
                  <a:schemeClr val="tx1"/>
                </a:solidFill>
                <a:latin typeface="+mn-lt"/>
                <a:ea typeface="+mn-ea"/>
                <a:cs typeface="+mn-cs"/>
              </a:defRPr>
            </a:lvl6pPr>
            <a:lvl7pPr marL="2971800" indent="-228600" algn="l" defTabSz="914400">
              <a:lnSpc>
                <a:spcPct val="90000"/>
              </a:lnSpc>
              <a:spcBef>
                <a:spcPts val="499"/>
              </a:spcBef>
              <a:buFont typeface="Arial"/>
              <a:buChar char="•"/>
              <a:defRPr sz="1800">
                <a:solidFill>
                  <a:schemeClr val="tx1"/>
                </a:solidFill>
                <a:latin typeface="+mn-lt"/>
                <a:ea typeface="+mn-ea"/>
                <a:cs typeface="+mn-cs"/>
              </a:defRPr>
            </a:lvl7pPr>
            <a:lvl8pPr marL="3429000" indent="-228600" algn="l" defTabSz="914400">
              <a:lnSpc>
                <a:spcPct val="90000"/>
              </a:lnSpc>
              <a:spcBef>
                <a:spcPts val="499"/>
              </a:spcBef>
              <a:buFont typeface="Arial"/>
              <a:buChar char="•"/>
              <a:defRPr sz="1800">
                <a:solidFill>
                  <a:schemeClr val="tx1"/>
                </a:solidFill>
                <a:latin typeface="+mn-lt"/>
                <a:ea typeface="+mn-ea"/>
                <a:cs typeface="+mn-cs"/>
              </a:defRPr>
            </a:lvl8pPr>
            <a:lvl9pPr marL="3886200" indent="-228600" algn="l" defTabSz="914400">
              <a:lnSpc>
                <a:spcPct val="90000"/>
              </a:lnSpc>
              <a:spcBef>
                <a:spcPts val="499"/>
              </a:spcBef>
              <a:buFont typeface="Arial"/>
              <a:buChar char="•"/>
              <a:defRPr sz="1800">
                <a:solidFill>
                  <a:schemeClr val="tx1"/>
                </a:solidFill>
                <a:latin typeface="+mn-lt"/>
                <a:ea typeface="+mn-ea"/>
                <a:cs typeface="+mn-cs"/>
              </a:defRPr>
            </a:lvl9pPr>
          </a:lstStyle>
          <a:p>
            <a:pPr marL="0" indent="0">
              <a:lnSpc>
                <a:spcPct val="114999"/>
              </a:lnSpc>
              <a:buClr>
                <a:srgbClr val="595959"/>
              </a:buClr>
              <a:buSzPts val="2900"/>
              <a:buNone/>
              <a:defRPr/>
            </a:pPr>
            <a:r>
              <a:rPr lang="ru-RU" sz="2800">
                <a:solidFill>
                  <a:schemeClr val="bg2">
                    <a:lumMod val="10000"/>
                  </a:schemeClr>
                </a:solidFill>
                <a:latin typeface="Helvetica Neue"/>
                <a:ea typeface="Times New Roman"/>
                <a:cs typeface="Helvetica Neue"/>
              </a:rPr>
              <a:t>Было </a:t>
            </a:r>
            <a:r>
              <a:rPr lang="ru-RU" sz="2800" b="0" i="0" u="none" strike="noStrike" cap="none">
                <a:ln>
                  <a:noFill/>
                </a:ln>
                <a:solidFill>
                  <a:schemeClr val="bg2">
                    <a:lumMod val="10000"/>
                  </a:schemeClr>
                </a:solidFill>
                <a:latin typeface="Helvetica Neue"/>
                <a:cs typeface="Helvetica Neue"/>
              </a:rPr>
              <a:t>650.235 </a:t>
            </a:r>
            <a:r>
              <a:rPr lang="ru-RU" sz="2800" b="0" i="0" u="none" strike="noStrike" cap="none">
                <a:ln>
                  <a:noFill/>
                </a:ln>
                <a:solidFill>
                  <a:schemeClr val="bg2">
                    <a:lumMod val="10000"/>
                  </a:schemeClr>
                </a:solidFill>
                <a:latin typeface="Helvetica Neue"/>
                <a:cs typeface="Helvetica Neue"/>
              </a:rPr>
              <a:t>мс</a:t>
            </a:r>
            <a:r>
              <a:rPr lang="ru-RU" sz="2800" b="0" i="0" u="none" strike="noStrike" cap="none">
                <a:ln>
                  <a:noFill/>
                </a:ln>
                <a:solidFill>
                  <a:schemeClr val="bg2">
                    <a:lumMod val="10000"/>
                  </a:schemeClr>
                </a:solidFill>
                <a:latin typeface="Helvetica Neue"/>
                <a:cs typeface="Helvetica Neue"/>
              </a:rPr>
              <a:t>, стало 5.554 </a:t>
            </a:r>
            <a:r>
              <a:rPr lang="ru-RU" sz="2800" b="0" i="0" u="none" strike="noStrike" cap="none">
                <a:ln>
                  <a:noFill/>
                </a:ln>
                <a:solidFill>
                  <a:schemeClr val="bg2">
                    <a:lumMod val="10000"/>
                  </a:schemeClr>
                </a:solidFill>
                <a:latin typeface="Helvetica Neue"/>
                <a:cs typeface="Helvetica Neue"/>
              </a:rPr>
              <a:t>мс</a:t>
            </a:r>
            <a:r>
              <a:rPr lang="ru-RU" sz="2800">
                <a:solidFill>
                  <a:schemeClr val="bg2">
                    <a:lumMod val="10000"/>
                  </a:schemeClr>
                </a:solidFill>
                <a:latin typeface="Helvetica Neue"/>
                <a:ea typeface="Times New Roman"/>
                <a:cs typeface="Helvetica Neue"/>
              </a:rPr>
              <a:t> </a:t>
            </a:r>
            <a:endParaRPr sz="2800">
              <a:solidFill>
                <a:schemeClr val="bg2">
                  <a:lumMod val="10000"/>
                </a:schemeClr>
              </a:solidFill>
              <a:latin typeface="Helvetica Neue"/>
              <a:cs typeface="Helvetica Neue"/>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838585089" name="PGMeetup.NN"/>
          <p:cNvSpPr txBox="1"/>
          <p:nvPr/>
        </p:nvSpPr>
        <p:spPr bwMode="auto">
          <a:xfrm>
            <a:off x="1661851" y="1306608"/>
            <a:ext cx="5645774" cy="918199"/>
          </a:xfrm>
          <a:prstGeom prst="rect">
            <a:avLst/>
          </a:prstGeom>
          <a:ln w="12700">
            <a:miter lim="400000"/>
          </a:ln>
        </p:spPr>
        <p:txBody>
          <a:bodyPr wrap="none" lIns="50799" tIns="50799" rIns="50799" bIns="50799" anchor="ctr">
            <a:spAutoFit/>
          </a:bodyPr>
          <a:lstStyle>
            <a:lvl1pPr>
              <a:defRPr sz="5300">
                <a:solidFill>
                  <a:srgbClr val="000000"/>
                </a:solidFill>
                <a:latin typeface="Epilogue Bold"/>
                <a:ea typeface="Epilogue Bold"/>
                <a:cs typeface="Epilogue Bold"/>
              </a:defRPr>
            </a:lvl1pPr>
          </a:lstStyle>
          <a:p>
            <a:pPr>
              <a:defRPr/>
            </a:pPr>
            <a:r>
              <a:rPr/>
              <a:t>PG</a:t>
            </a:r>
            <a:r>
              <a:rPr lang="en-US"/>
              <a:t>Meetup</a:t>
            </a:r>
            <a:r>
              <a:rPr/>
              <a:t>.</a:t>
            </a:r>
            <a:r>
              <a:rPr lang="ru-RU"/>
              <a:t>Барнаул</a:t>
            </a:r>
            <a:endParaRPr/>
          </a:p>
        </p:txBody>
      </p:sp>
      <p:sp>
        <p:nvSpPr>
          <p:cNvPr id="1549562461" name="Образец заголовка"/>
          <p:cNvSpPr txBox="1"/>
          <p:nvPr/>
        </p:nvSpPr>
        <p:spPr bwMode="auto">
          <a:xfrm>
            <a:off x="1661851" y="4039027"/>
            <a:ext cx="12824146" cy="14732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chemeClr val="bg1">
                    <a:lumMod val="50000"/>
                  </a:schemeClr>
                </a:solidFill>
                <a:latin typeface="Helvetica Neue"/>
                <a:ea typeface="Helvetica Neue"/>
                <a:cs typeface="Helvetica Neue"/>
              </a:rPr>
              <a:t>Запрос с вычисляемым выражением по двум столбцам таблицы</a:t>
            </a:r>
            <a:endParaRPr sz="4000">
              <a:solidFill>
                <a:srgbClr val="FF9900"/>
              </a:solidFill>
            </a:endParaRPr>
          </a:p>
        </p:txBody>
      </p:sp>
      <p:sp>
        <p:nvSpPr>
          <p:cNvPr id="1674669627" name="Образец заголовка"/>
          <p:cNvSpPr txBox="1"/>
          <p:nvPr/>
        </p:nvSpPr>
        <p:spPr bwMode="auto">
          <a:xfrm>
            <a:off x="1661851" y="2935144"/>
            <a:ext cx="12806758"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rgbClr val="FF9900"/>
                </a:solidFill>
                <a:latin typeface="Helvetica Neue"/>
                <a:ea typeface="Helvetica Neue"/>
                <a:cs typeface="Helvetica Neue"/>
              </a:rPr>
              <a:t>Конвертация </a:t>
            </a:r>
            <a:r>
              <a:rPr lang="ru-RU" sz="5000" b="0" i="0" u="none" strike="noStrike" cap="none" spc="0">
                <a:ln>
                  <a:noFill/>
                </a:ln>
                <a:solidFill>
                  <a:srgbClr val="FF9900"/>
                </a:solidFill>
                <a:latin typeface="Helvetica Neue"/>
                <a:ea typeface="Helvetica Neue"/>
                <a:cs typeface="Helvetica Neue"/>
              </a:rPr>
              <a:t>хранимого кода </a:t>
            </a:r>
            <a:endParaRPr sz="4000">
              <a:solidFill>
                <a:srgbClr val="FF9900"/>
              </a:solidFill>
            </a:endParaRPr>
          </a:p>
        </p:txBody>
      </p:sp>
      <p:sp>
        <p:nvSpPr>
          <p:cNvPr id="319421668" name="Объект 2"/>
          <p:cNvSpPr txBox="1"/>
          <p:nvPr/>
        </p:nvSpPr>
        <p:spPr bwMode="auto">
          <a:xfrm flipH="0" flipV="0">
            <a:off x="1661851" y="5883087"/>
            <a:ext cx="16138735" cy="952499"/>
          </a:xfrm>
          <a:prstGeom prst="rect">
            <a:avLst/>
          </a:prstGeom>
        </p:spPr>
        <p:txBody>
          <a:bodyPr vertOverflow="overflow" horzOverflow="overflow" vert="horz" wrap="square" lIns="91440" tIns="45720" rIns="91440" bIns="45720" numCol="1" spcCol="0" rtlCol="0" fromWordArt="0" anchor="t" anchorCtr="0" forceAA="0" upright="0" compatLnSpc="0">
            <a:normAutofit fontScale="75000" lnSpcReduction="5000"/>
          </a:bodyPr>
          <a:lstStyle>
            <a:lvl1pPr marL="457200" indent="-457200" algn="l" defTabSz="914400">
              <a:lnSpc>
                <a:spcPct val="100000"/>
              </a:lnSpc>
              <a:spcBef>
                <a:spcPts val="0"/>
              </a:spcBef>
              <a:spcAft>
                <a:spcPts val="1399"/>
              </a:spcAft>
              <a:buSzPct val="75000"/>
              <a:buFont typeface="Arial"/>
              <a:buBlip>
                <a:blip r:embed="rId2"/>
              </a:buBlip>
              <a:defRPr lang="ru-RU" sz="2600">
                <a:solidFill>
                  <a:schemeClr val="tx1">
                    <a:lumMod val="95000"/>
                    <a:lumOff val="5000"/>
                  </a:schemeClr>
                </a:solidFill>
                <a:latin typeface="Proxima Nova"/>
                <a:ea typeface="Proxima Nova"/>
                <a:cs typeface="Proxima Nova"/>
              </a:defRPr>
            </a:lvl1pPr>
            <a:lvl2pPr marL="685800" indent="-228600" algn="l" defTabSz="914400">
              <a:lnSpc>
                <a:spcPct val="90000"/>
              </a:lnSpc>
              <a:spcBef>
                <a:spcPts val="499"/>
              </a:spcBef>
              <a:buFont typeface="Arial"/>
              <a:buChar char="•"/>
              <a:defRPr sz="2400">
                <a:solidFill>
                  <a:schemeClr val="tx1"/>
                </a:solidFill>
                <a:latin typeface="+mj-lt"/>
                <a:ea typeface="+mn-ea"/>
                <a:cs typeface="+mn-cs"/>
              </a:defRPr>
            </a:lvl2pPr>
            <a:lvl3pPr marL="1143000" indent="-228600" algn="l" defTabSz="914400">
              <a:lnSpc>
                <a:spcPct val="90000"/>
              </a:lnSpc>
              <a:spcBef>
                <a:spcPts val="499"/>
              </a:spcBef>
              <a:buFont typeface="Arial"/>
              <a:buChar char="•"/>
              <a:defRPr sz="2000">
                <a:solidFill>
                  <a:schemeClr val="tx1"/>
                </a:solidFill>
                <a:latin typeface="+mj-lt"/>
                <a:ea typeface="+mn-ea"/>
                <a:cs typeface="+mn-cs"/>
              </a:defRPr>
            </a:lvl3pPr>
            <a:lvl4pPr marL="1600200" indent="-228600" algn="l" defTabSz="914400">
              <a:lnSpc>
                <a:spcPct val="90000"/>
              </a:lnSpc>
              <a:spcBef>
                <a:spcPts val="499"/>
              </a:spcBef>
              <a:buFont typeface="Arial"/>
              <a:buChar char="•"/>
              <a:defRPr sz="1800">
                <a:solidFill>
                  <a:schemeClr val="tx1"/>
                </a:solidFill>
                <a:latin typeface="+mj-lt"/>
                <a:ea typeface="+mn-ea"/>
                <a:cs typeface="+mn-cs"/>
              </a:defRPr>
            </a:lvl4pPr>
            <a:lvl5pPr marL="2057400" indent="-228600" algn="l" defTabSz="914400">
              <a:lnSpc>
                <a:spcPct val="90000"/>
              </a:lnSpc>
              <a:spcBef>
                <a:spcPts val="499"/>
              </a:spcBef>
              <a:buFont typeface="Arial"/>
              <a:buChar char="•"/>
              <a:defRPr sz="1800">
                <a:solidFill>
                  <a:schemeClr val="tx1"/>
                </a:solidFill>
                <a:latin typeface="+mj-lt"/>
                <a:ea typeface="+mn-ea"/>
                <a:cs typeface="+mn-cs"/>
              </a:defRPr>
            </a:lvl5pPr>
            <a:lvl6pPr marL="2514599" indent="-228600" algn="l" defTabSz="914400">
              <a:lnSpc>
                <a:spcPct val="90000"/>
              </a:lnSpc>
              <a:spcBef>
                <a:spcPts val="499"/>
              </a:spcBef>
              <a:buFont typeface="Arial"/>
              <a:buChar char="•"/>
              <a:defRPr sz="1800">
                <a:solidFill>
                  <a:schemeClr val="tx1"/>
                </a:solidFill>
                <a:latin typeface="+mn-lt"/>
                <a:ea typeface="+mn-ea"/>
                <a:cs typeface="+mn-cs"/>
              </a:defRPr>
            </a:lvl6pPr>
            <a:lvl7pPr marL="2971800" indent="-228600" algn="l" defTabSz="914400">
              <a:lnSpc>
                <a:spcPct val="90000"/>
              </a:lnSpc>
              <a:spcBef>
                <a:spcPts val="499"/>
              </a:spcBef>
              <a:buFont typeface="Arial"/>
              <a:buChar char="•"/>
              <a:defRPr sz="1800">
                <a:solidFill>
                  <a:schemeClr val="tx1"/>
                </a:solidFill>
                <a:latin typeface="+mn-lt"/>
                <a:ea typeface="+mn-ea"/>
                <a:cs typeface="+mn-cs"/>
              </a:defRPr>
            </a:lvl7pPr>
            <a:lvl8pPr marL="3429000" indent="-228600" algn="l" defTabSz="914400">
              <a:lnSpc>
                <a:spcPct val="90000"/>
              </a:lnSpc>
              <a:spcBef>
                <a:spcPts val="499"/>
              </a:spcBef>
              <a:buFont typeface="Arial"/>
              <a:buChar char="•"/>
              <a:defRPr sz="1800">
                <a:solidFill>
                  <a:schemeClr val="tx1"/>
                </a:solidFill>
                <a:latin typeface="+mn-lt"/>
                <a:ea typeface="+mn-ea"/>
                <a:cs typeface="+mn-cs"/>
              </a:defRPr>
            </a:lvl8pPr>
            <a:lvl9pPr marL="3886200" indent="-228600" algn="l" defTabSz="914400">
              <a:lnSpc>
                <a:spcPct val="90000"/>
              </a:lnSpc>
              <a:spcBef>
                <a:spcPts val="499"/>
              </a:spcBef>
              <a:buFont typeface="Arial"/>
              <a:buChar char="•"/>
              <a:defRPr sz="1800">
                <a:solidFill>
                  <a:schemeClr val="tx1"/>
                </a:solidFill>
                <a:latin typeface="+mn-lt"/>
                <a:ea typeface="+mn-ea"/>
                <a:cs typeface="+mn-cs"/>
              </a:defRPr>
            </a:lvl9pPr>
          </a:lstStyle>
          <a:p>
            <a:pPr marL="0" lvl="1" indent="0" algn="just">
              <a:lnSpc>
                <a:spcPct val="114999"/>
              </a:lnSpc>
              <a:buClr>
                <a:srgbClr val="595959"/>
              </a:buClr>
              <a:buSzPts val="2900"/>
              <a:buNone/>
              <a:defRPr/>
            </a:pPr>
            <a:r>
              <a:rPr lang="ru-RU" sz="3500" b="0" i="0" u="none" strike="noStrike" cap="none" spc="0">
                <a:ln>
                  <a:noFill/>
                </a:ln>
                <a:solidFill>
                  <a:schemeClr val="bg2">
                    <a:lumMod val="10000"/>
                  </a:schemeClr>
                </a:solidFill>
                <a:latin typeface="Helvetica Neue"/>
                <a:ea typeface="Times New Roman"/>
                <a:cs typeface="Helvetica Neue"/>
              </a:rPr>
              <a:t>В данном запросе требуется найти строки с ненулевым разделом, при этом раздел является вычисляемым выражением по двум столбцам</a:t>
            </a:r>
            <a:r>
              <a:rPr lang="en-US" sz="3500" b="0" i="0" u="none" strike="noStrike" cap="none" spc="0">
                <a:ln>
                  <a:noFill/>
                </a:ln>
                <a:solidFill>
                  <a:schemeClr val="bg2">
                    <a:lumMod val="10000"/>
                  </a:schemeClr>
                </a:solidFill>
                <a:latin typeface="Helvetica Neue"/>
                <a:ea typeface="Times New Roman"/>
                <a:cs typeface="Helvetica Neue"/>
              </a:rPr>
              <a:t>.</a:t>
            </a:r>
            <a:endParaRPr sz="3500">
              <a:solidFill>
                <a:schemeClr val="bg2">
                  <a:lumMod val="10000"/>
                </a:schemeClr>
              </a:solidFill>
              <a:latin typeface="Helvetica Neue"/>
              <a:cs typeface="Helvetica Neue"/>
            </a:endParaRPr>
          </a:p>
        </p:txBody>
      </p:sp>
      <p:sp>
        <p:nvSpPr>
          <p:cNvPr id="131416904" name="Rectangle 6"/>
          <p:cNvSpPr>
            <a:spLocks noChangeArrowheads="1"/>
          </p:cNvSpPr>
          <p:nvPr/>
        </p:nvSpPr>
        <p:spPr bwMode="auto">
          <a:xfrm flipH="0" flipV="0">
            <a:off x="1736557" y="6994729"/>
            <a:ext cx="13696048" cy="6629436"/>
          </a:xfrm>
          <a:prstGeom prst="rect">
            <a:avLst/>
          </a:prstGeom>
          <a:solidFill>
            <a:srgbClr val="FFFFFF"/>
          </a:solidFill>
          <a:ln>
            <a:noFill/>
          </a:ln>
          <a:effectLst/>
        </p:spPr>
        <p:txBody>
          <a:bodyPr vert="horz" wrap="square" lIns="91440" tIns="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buFontTx/>
              <a:buNone/>
              <a:defRPr/>
            </a:pPr>
            <a:r>
              <a:rPr lang="ru-RU" sz="2400" b="1" i="0" u="none" strike="noStrike" cap="none" spc="0">
                <a:ln>
                  <a:noFill/>
                </a:ln>
                <a:solidFill>
                  <a:srgbClr val="993333"/>
                </a:solidFill>
                <a:latin typeface="Courier New"/>
                <a:ea typeface="Courier New"/>
                <a:cs typeface="Courier New"/>
              </a:rPr>
              <a:t>EXPLAIN</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ANALYZE</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 </a:t>
            </a:r>
            <a:endParaRPr lang="en-US" sz="1200" b="0" i="0" u="none" strike="noStrike" cap="none">
              <a:ln>
                <a:noFill/>
              </a:ln>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ru-RU" sz="2400" b="1" i="0" u="none" strike="noStrike" cap="none" spc="0">
                <a:ln>
                  <a:noFill/>
                </a:ln>
                <a:solidFill>
                  <a:srgbClr val="993333"/>
                </a:solidFill>
                <a:latin typeface="Courier New"/>
                <a:ea typeface="Courier New"/>
                <a:cs typeface="Courier New"/>
              </a:rPr>
              <a:t>WITH</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212529"/>
                </a:solidFill>
                <a:latin typeface="Courier New"/>
                <a:ea typeface="Courier New"/>
                <a:cs typeface="Courier New"/>
              </a:rPr>
              <a:t>ds</a:t>
            </a:r>
            <a:r>
              <a:rPr lang="ru-RU"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AS</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66CC66"/>
                </a:solidFill>
                <a:latin typeface="Courier New"/>
                <a:ea typeface="Courier New"/>
                <a:cs typeface="Courier New"/>
              </a:rPr>
              <a:t>(</a:t>
            </a:r>
            <a:endParaRPr lang="en-US" sz="1200">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ru-RU" sz="2400" b="1" i="0" u="none" strike="noStrike" cap="none" spc="0">
                <a:ln>
                  <a:noFill/>
                </a:ln>
                <a:solidFill>
                  <a:srgbClr val="993333"/>
                </a:solidFill>
                <a:latin typeface="Courier New"/>
                <a:ea typeface="Courier New"/>
                <a:cs typeface="Courier New"/>
              </a:rPr>
              <a:t>SELECT</a:t>
            </a:r>
            <a:r>
              <a:rPr lang="ru-RU" sz="2400" b="0" i="0" u="none" strike="noStrike" cap="none" spc="0">
                <a:ln>
                  <a:noFill/>
                </a:ln>
                <a:solidFill>
                  <a:srgbClr val="212529"/>
                </a:solidFill>
                <a:latin typeface="Courier New"/>
                <a:ea typeface="Courier New"/>
                <a:cs typeface="Courier New"/>
              </a:rPr>
              <a:t> l</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id</a:t>
            </a:r>
            <a:endParaRPr lang="en-US" sz="1200" b="0" i="0" u="none" strike="noStrike" cap="none">
              <a:ln>
                <a:noFill/>
              </a:ln>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en-US" sz="2400" b="0" i="0" u="none" strike="noStrike" cap="none" spc="0">
                <a:ln>
                  <a:noFill/>
                </a:ln>
                <a:solidFill>
                  <a:srgbClr val="212529"/>
                </a:solidFill>
                <a:latin typeface="Courier New"/>
                <a:ea typeface="Courier New"/>
                <a:cs typeface="Courier New"/>
              </a:rPr>
              <a:t>     </a:t>
            </a:r>
            <a:endParaRPr/>
          </a:p>
          <a:p>
            <a:pPr marL="0" marR="0" lvl="0" indent="0" algn="l" defTabSz="914400">
              <a:lnSpc>
                <a:spcPct val="100000"/>
              </a:lnSpc>
              <a:spcBef>
                <a:spcPts val="0"/>
              </a:spcBef>
              <a:spcAft>
                <a:spcPts val="0"/>
              </a:spcAft>
              <a:buClrTx/>
              <a:buSzTx/>
              <a:buFontTx/>
              <a:buNone/>
              <a:defRPr/>
            </a:pPr>
            <a:r>
              <a:rPr lang="en-US"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CASE</a:t>
            </a:r>
            <a:r>
              <a:rPr lang="ru-RU" sz="2400" b="0" i="0" u="none" strike="noStrike" cap="none" spc="0">
                <a:ln>
                  <a:noFill/>
                </a:ln>
                <a:solidFill>
                  <a:srgbClr val="212529"/>
                </a:solidFill>
                <a:latin typeface="Courier New"/>
                <a:ea typeface="Courier New"/>
                <a:cs typeface="Courier New"/>
              </a:rPr>
              <a:t> </a:t>
            </a:r>
            <a:endParaRPr lang="en-US" sz="1200" b="0" i="0" u="none" strike="noStrike" cap="none">
              <a:ln>
                <a:noFill/>
              </a:ln>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en-US"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WHEN</a:t>
            </a:r>
            <a:r>
              <a:rPr lang="ru-RU"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EXTRACT</a:t>
            </a:r>
            <a:r>
              <a:rPr lang="ru-RU" sz="2400" b="0" i="0" u="none" strike="noStrike" cap="none" spc="0">
                <a:ln>
                  <a:noFill/>
                </a:ln>
                <a:solidFill>
                  <a:srgbClr val="66CC66"/>
                </a:solidFill>
                <a:latin typeface="Courier New"/>
                <a:ea typeface="Courier New"/>
                <a:cs typeface="Courier New"/>
              </a:rPr>
              <a:t>(</a:t>
            </a:r>
            <a:r>
              <a:rPr lang="ru-RU" sz="2400" b="1" i="0" u="none" strike="noStrike" cap="none" spc="0">
                <a:ln>
                  <a:noFill/>
                </a:ln>
                <a:solidFill>
                  <a:srgbClr val="993333"/>
                </a:solidFill>
                <a:latin typeface="Courier New"/>
                <a:ea typeface="Courier New"/>
                <a:cs typeface="Courier New"/>
              </a:rPr>
              <a:t>YEAR</a:t>
            </a:r>
            <a:r>
              <a:rPr lang="ru-RU"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FROM</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212529"/>
                </a:solidFill>
                <a:latin typeface="Courier New"/>
                <a:ea typeface="Courier New"/>
                <a:cs typeface="Courier New"/>
              </a:rPr>
              <a:t>l</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date_planned</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CC66CC"/>
                </a:solidFill>
                <a:latin typeface="Courier New"/>
                <a:ea typeface="Courier New"/>
                <a:cs typeface="Courier New"/>
              </a:rPr>
              <a:t>2019</a:t>
            </a:r>
            <a:r>
              <a:rPr lang="ru-RU"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AND</a:t>
            </a:r>
            <a:r>
              <a:rPr lang="ru-RU" sz="2400" b="0" i="0" u="none" strike="noStrike" cap="none" spc="0">
                <a:ln>
                  <a:noFill/>
                </a:ln>
                <a:solidFill>
                  <a:srgbClr val="212529"/>
                </a:solidFill>
                <a:latin typeface="Courier New"/>
                <a:ea typeface="Courier New"/>
                <a:cs typeface="Courier New"/>
              </a:rPr>
              <a:t> </a:t>
            </a:r>
            <a:endParaRPr lang="en-US" sz="1200" b="0" i="0" u="none" strike="noStrike" cap="none">
              <a:ln>
                <a:noFill/>
              </a:ln>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en-US"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EXTRACT</a:t>
            </a:r>
            <a:r>
              <a:rPr lang="ru-RU" sz="2400" b="0" i="0" u="none" strike="noStrike" cap="none" spc="0">
                <a:ln>
                  <a:noFill/>
                </a:ln>
                <a:solidFill>
                  <a:srgbClr val="66CC66"/>
                </a:solidFill>
                <a:latin typeface="Courier New"/>
                <a:ea typeface="Courier New"/>
                <a:cs typeface="Courier New"/>
              </a:rPr>
              <a:t>(</a:t>
            </a:r>
            <a:r>
              <a:rPr lang="ru-RU" sz="2400" b="1" i="0" u="none" strike="noStrike" cap="none" spc="0">
                <a:ln>
                  <a:noFill/>
                </a:ln>
                <a:solidFill>
                  <a:srgbClr val="993333"/>
                </a:solidFill>
                <a:latin typeface="Courier New"/>
                <a:ea typeface="Courier New"/>
                <a:cs typeface="Courier New"/>
              </a:rPr>
              <a:t>YEAR</a:t>
            </a:r>
            <a:r>
              <a:rPr lang="ru-RU"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FROM</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212529"/>
                </a:solidFill>
                <a:latin typeface="Courier New"/>
                <a:ea typeface="Courier New"/>
                <a:cs typeface="Courier New"/>
              </a:rPr>
              <a:t>l</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date_delivery_from</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CC66CC"/>
                </a:solidFill>
                <a:latin typeface="Courier New"/>
                <a:ea typeface="Courier New"/>
                <a:cs typeface="Courier New"/>
              </a:rPr>
              <a:t>2019</a:t>
            </a:r>
            <a:r>
              <a:rPr lang="ru-RU"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THEN</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CC66CC"/>
                </a:solidFill>
                <a:latin typeface="Courier New"/>
                <a:ea typeface="Courier New"/>
                <a:cs typeface="Courier New"/>
              </a:rPr>
              <a:t>1</a:t>
            </a:r>
            <a:r>
              <a:rPr lang="ru-RU" sz="2400" b="0" i="0" u="none" strike="noStrike" cap="none" spc="0">
                <a:ln>
                  <a:noFill/>
                </a:ln>
                <a:solidFill>
                  <a:srgbClr val="212529"/>
                </a:solidFill>
                <a:latin typeface="Courier New"/>
                <a:ea typeface="Courier New"/>
                <a:cs typeface="Courier New"/>
              </a:rPr>
              <a:t> </a:t>
            </a:r>
            <a:endParaRPr lang="en-US" sz="1200" b="0" i="0" u="none" strike="noStrike" cap="none">
              <a:ln>
                <a:noFill/>
              </a:ln>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en-US"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WHEN</a:t>
            </a:r>
            <a:r>
              <a:rPr lang="ru-RU"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EXTRACT</a:t>
            </a:r>
            <a:r>
              <a:rPr lang="ru-RU" sz="2400" b="0" i="0" u="none" strike="noStrike" cap="none" spc="0">
                <a:ln>
                  <a:noFill/>
                </a:ln>
                <a:solidFill>
                  <a:srgbClr val="66CC66"/>
                </a:solidFill>
                <a:latin typeface="Courier New"/>
                <a:ea typeface="Courier New"/>
                <a:cs typeface="Courier New"/>
              </a:rPr>
              <a:t>(</a:t>
            </a:r>
            <a:r>
              <a:rPr lang="ru-RU" sz="2400" b="1" i="0" u="none" strike="noStrike" cap="none" spc="0">
                <a:ln>
                  <a:noFill/>
                </a:ln>
                <a:solidFill>
                  <a:srgbClr val="993333"/>
                </a:solidFill>
                <a:latin typeface="Courier New"/>
                <a:ea typeface="Courier New"/>
                <a:cs typeface="Courier New"/>
              </a:rPr>
              <a:t>YEAR</a:t>
            </a:r>
            <a:r>
              <a:rPr lang="ru-RU"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FROM</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212529"/>
                </a:solidFill>
                <a:latin typeface="Courier New"/>
                <a:ea typeface="Courier New"/>
                <a:cs typeface="Courier New"/>
              </a:rPr>
              <a:t>l</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date_planned</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CC66CC"/>
                </a:solidFill>
                <a:latin typeface="Courier New"/>
                <a:ea typeface="Courier New"/>
                <a:cs typeface="Courier New"/>
              </a:rPr>
              <a:t>2019</a:t>
            </a:r>
            <a:r>
              <a:rPr lang="ru-RU"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AND</a:t>
            </a:r>
            <a:r>
              <a:rPr lang="ru-RU" sz="2400" b="0" i="0" u="none" strike="noStrike" cap="none" spc="0">
                <a:ln>
                  <a:noFill/>
                </a:ln>
                <a:solidFill>
                  <a:srgbClr val="212529"/>
                </a:solidFill>
                <a:latin typeface="Courier New"/>
                <a:ea typeface="Courier New"/>
                <a:cs typeface="Courier New"/>
              </a:rPr>
              <a:t> </a:t>
            </a:r>
            <a:endParaRPr lang="en-US" sz="1200" b="0" i="0" u="none" strike="noStrike" cap="none">
              <a:ln>
                <a:noFill/>
              </a:ln>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en-US"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EXTRACT</a:t>
            </a:r>
            <a:r>
              <a:rPr lang="ru-RU" sz="2400" b="0" i="0" u="none" strike="noStrike" cap="none" spc="0">
                <a:ln>
                  <a:noFill/>
                </a:ln>
                <a:solidFill>
                  <a:srgbClr val="66CC66"/>
                </a:solidFill>
                <a:latin typeface="Courier New"/>
                <a:ea typeface="Courier New"/>
                <a:cs typeface="Courier New"/>
              </a:rPr>
              <a:t>(</a:t>
            </a:r>
            <a:r>
              <a:rPr lang="ru-RU" sz="2400" b="1" i="0" u="none" strike="noStrike" cap="none" spc="0">
                <a:ln>
                  <a:noFill/>
                </a:ln>
                <a:solidFill>
                  <a:srgbClr val="993333"/>
                </a:solidFill>
                <a:latin typeface="Courier New"/>
                <a:ea typeface="Courier New"/>
                <a:cs typeface="Courier New"/>
              </a:rPr>
              <a:t>YEAR</a:t>
            </a:r>
            <a:r>
              <a:rPr lang="ru-RU"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FROM</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212529"/>
                </a:solidFill>
                <a:latin typeface="Courier New"/>
                <a:ea typeface="Courier New"/>
                <a:cs typeface="Courier New"/>
              </a:rPr>
              <a:t>l</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date_delivery_from</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66CC66"/>
                </a:solidFill>
                <a:latin typeface="Courier New"/>
                <a:ea typeface="Courier New"/>
                <a:cs typeface="Courier New"/>
              </a:rPr>
              <a:t>&gt;</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CC66CC"/>
                </a:solidFill>
                <a:latin typeface="Courier New"/>
                <a:ea typeface="Courier New"/>
                <a:cs typeface="Courier New"/>
              </a:rPr>
              <a:t>2019</a:t>
            </a:r>
            <a:r>
              <a:rPr lang="ru-RU"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THEN</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CC66CC"/>
                </a:solidFill>
                <a:latin typeface="Courier New"/>
                <a:ea typeface="Courier New"/>
                <a:cs typeface="Courier New"/>
              </a:rPr>
              <a:t>21</a:t>
            </a:r>
            <a:r>
              <a:rPr lang="ru-RU" sz="2400" b="0" i="0" u="none" strike="noStrike" cap="none" spc="0">
                <a:ln>
                  <a:noFill/>
                </a:ln>
                <a:solidFill>
                  <a:srgbClr val="212529"/>
                </a:solidFill>
                <a:latin typeface="Courier New"/>
                <a:ea typeface="Courier New"/>
                <a:cs typeface="Courier New"/>
              </a:rPr>
              <a:t> </a:t>
            </a:r>
            <a:endParaRPr lang="en-US" sz="1200" b="0" i="0" u="none" strike="noStrike" cap="none">
              <a:ln>
                <a:noFill/>
              </a:ln>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en-US"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ELSE</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CC66CC"/>
                </a:solidFill>
                <a:latin typeface="Courier New"/>
                <a:ea typeface="Courier New"/>
                <a:cs typeface="Courier New"/>
              </a:rPr>
              <a:t>0</a:t>
            </a:r>
            <a:r>
              <a:rPr lang="ru-RU" sz="2400" b="0" i="0" u="none" strike="noStrike" cap="none" spc="0">
                <a:ln>
                  <a:noFill/>
                </a:ln>
                <a:solidFill>
                  <a:srgbClr val="212529"/>
                </a:solidFill>
                <a:latin typeface="Courier New"/>
                <a:ea typeface="Courier New"/>
                <a:cs typeface="Courier New"/>
              </a:rPr>
              <a:t> </a:t>
            </a:r>
            <a:endParaRPr lang="en-US" sz="1200" b="0" i="0" u="none" strike="noStrike" cap="none">
              <a:ln>
                <a:noFill/>
              </a:ln>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en-US"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END</a:t>
            </a:r>
            <a:r>
              <a:rPr lang="ru-RU"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AS</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212529"/>
                </a:solidFill>
                <a:latin typeface="Courier New"/>
                <a:ea typeface="Courier New"/>
                <a:cs typeface="Courier New"/>
              </a:rPr>
              <a:t>razdel</a:t>
            </a:r>
            <a:r>
              <a:rPr lang="ru-RU" sz="2400" b="0" i="0" u="none" strike="noStrike" cap="none" spc="0">
                <a:ln>
                  <a:noFill/>
                </a:ln>
                <a:solidFill>
                  <a:srgbClr val="212529"/>
                </a:solidFill>
                <a:latin typeface="Courier New"/>
                <a:ea typeface="Courier New"/>
                <a:cs typeface="Courier New"/>
              </a:rPr>
              <a:t> </a:t>
            </a:r>
            <a:endParaRPr lang="en-US" sz="1200" b="0" i="0" u="none" strike="noStrike" cap="none">
              <a:ln>
                <a:noFill/>
              </a:ln>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en-US"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FROM</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212529"/>
                </a:solidFill>
                <a:latin typeface="Courier New"/>
                <a:ea typeface="Courier New"/>
                <a:cs typeface="Courier New"/>
              </a:rPr>
              <a:t>req</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lot</a:t>
            </a:r>
            <a:r>
              <a:rPr lang="ru-RU" sz="2400" b="0" i="0" u="none" strike="noStrike" cap="none" spc="0">
                <a:ln>
                  <a:noFill/>
                </a:ln>
                <a:solidFill>
                  <a:srgbClr val="212529"/>
                </a:solidFill>
                <a:latin typeface="Courier New"/>
                <a:ea typeface="Courier New"/>
                <a:cs typeface="Courier New"/>
              </a:rPr>
              <a:t> l </a:t>
            </a:r>
            <a:endParaRPr lang="en-US" sz="1200" b="0" i="0" u="none" strike="noStrike" cap="none">
              <a:ln>
                <a:noFill/>
              </a:ln>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en-US"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WHERE</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212529"/>
                </a:solidFill>
                <a:latin typeface="Courier New"/>
                <a:ea typeface="Courier New"/>
                <a:cs typeface="Courier New"/>
              </a:rPr>
              <a:t>l</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year</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66CC66"/>
                </a:solidFill>
                <a:latin typeface="Courier New"/>
                <a:ea typeface="Courier New"/>
                <a:cs typeface="Courier New"/>
              </a:rPr>
              <a:t>&lt;</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CC66CC"/>
                </a:solidFill>
                <a:latin typeface="Courier New"/>
                <a:ea typeface="Courier New"/>
                <a:cs typeface="Courier New"/>
              </a:rPr>
              <a:t>2019</a:t>
            </a:r>
            <a:endParaRPr lang="en-US" sz="1200">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 </a:t>
            </a:r>
            <a:endParaRPr lang="en-US" sz="1200" b="0" i="0" u="none" strike="noStrike" cap="none">
              <a:ln>
                <a:noFill/>
              </a:ln>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ru-RU" sz="2400" b="1" i="0" u="none" strike="noStrike" cap="none" spc="0">
                <a:ln>
                  <a:noFill/>
                </a:ln>
                <a:solidFill>
                  <a:srgbClr val="993333"/>
                </a:solidFill>
                <a:latin typeface="Courier New"/>
                <a:ea typeface="Courier New"/>
                <a:cs typeface="Courier New"/>
              </a:rPr>
              <a:t>SELECT</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 </a:t>
            </a:r>
            <a:endParaRPr lang="en-US" sz="1200" b="0" i="0" u="none" strike="noStrike" cap="none">
              <a:ln>
                <a:noFill/>
              </a:ln>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en-US"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FROM</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212529"/>
                </a:solidFill>
                <a:latin typeface="Courier New"/>
                <a:ea typeface="Courier New"/>
                <a:cs typeface="Courier New"/>
              </a:rPr>
              <a:t>ds</a:t>
            </a:r>
            <a:r>
              <a:rPr lang="ru-RU" sz="2400" b="0" i="0" u="none" strike="noStrike" cap="none" spc="0">
                <a:ln>
                  <a:noFill/>
                </a:ln>
                <a:solidFill>
                  <a:srgbClr val="212529"/>
                </a:solidFill>
                <a:latin typeface="Courier New"/>
                <a:ea typeface="Courier New"/>
                <a:cs typeface="Courier New"/>
              </a:rPr>
              <a:t> </a:t>
            </a:r>
            <a:endParaRPr lang="en-US" sz="1200" b="0" i="0" u="none" strike="noStrike" cap="none">
              <a:ln>
                <a:noFill/>
              </a:ln>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en-US"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WHERE</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212529"/>
                </a:solidFill>
                <a:latin typeface="Courier New"/>
                <a:ea typeface="Courier New"/>
                <a:cs typeface="Courier New"/>
              </a:rPr>
              <a:t>razdel</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CC66CC"/>
                </a:solidFill>
                <a:latin typeface="Courier New"/>
                <a:ea typeface="Courier New"/>
                <a:cs typeface="Courier New"/>
              </a:rPr>
              <a:t>0</a:t>
            </a:r>
            <a:r>
              <a:rPr lang="ru-RU" sz="2400" b="0" i="0" u="none" strike="noStrike" cap="none" spc="0">
                <a:ln>
                  <a:noFill/>
                </a:ln>
                <a:solidFill>
                  <a:srgbClr val="212529"/>
                </a:solidFill>
                <a:latin typeface="Courier New"/>
                <a:ea typeface="Courier New"/>
                <a:cs typeface="Courier New"/>
              </a:rPr>
              <a:t>;</a:t>
            </a:r>
            <a:r>
              <a:rPr lang="ru-RU" sz="2400" b="0" i="0" u="none" strike="noStrike" cap="none" spc="0">
                <a:ln>
                  <a:noFill/>
                </a:ln>
                <a:solidFill>
                  <a:schemeClr val="tx1"/>
                </a:solidFill>
                <a:latin typeface="+mn-lt"/>
                <a:ea typeface="+mn-ea"/>
                <a:cs typeface="+mn-cs"/>
              </a:rPr>
              <a:t> </a:t>
            </a:r>
            <a:endParaRPr lang="ru-RU" sz="1200" b="0" i="0" u="none" strike="noStrike" cap="none">
              <a:ln>
                <a:noFill/>
              </a:ln>
              <a:solidFill>
                <a:schemeClr val="tx1"/>
              </a:solidFill>
              <a:latin typeface="Arial"/>
            </a:endParaRPr>
          </a:p>
          <a:p>
            <a:pPr marL="0" marR="0" lvl="0" indent="0" algn="l" defTabSz="914400">
              <a:lnSpc>
                <a:spcPct val="100000"/>
              </a:lnSpc>
              <a:spcBef>
                <a:spcPts val="0"/>
              </a:spcBef>
              <a:spcAft>
                <a:spcPts val="0"/>
              </a:spcAft>
              <a:buClrTx/>
              <a:buSzTx/>
              <a:buFontTx/>
              <a:buNone/>
              <a:defRPr/>
            </a:pPr>
            <a:r>
              <a:rPr lang="ru-RU" sz="2400" b="0" i="0" u="none" strike="noStrike" cap="none" spc="0">
                <a:ln>
                  <a:noFill/>
                </a:ln>
                <a:solidFill>
                  <a:schemeClr val="tx1"/>
                </a:solidFill>
                <a:latin typeface="Helvetica Neue"/>
                <a:ea typeface="Helvetica Neue"/>
                <a:cs typeface="Helvetica Neue"/>
              </a:rPr>
              <a:t> </a:t>
            </a:r>
            <a:r>
              <a:rPr lang="ru-RU" sz="2400" b="0" i="0" u="none" strike="noStrike" cap="none" spc="0">
                <a:ln>
                  <a:noFill/>
                </a:ln>
                <a:solidFill>
                  <a:srgbClr val="212529"/>
                </a:solidFill>
                <a:latin typeface="Courier New"/>
                <a:ea typeface="Courier New"/>
                <a:cs typeface="Courier New"/>
              </a:rPr>
              <a:t> </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301083599" name="PGMeetup.NN"/>
          <p:cNvSpPr txBox="1"/>
          <p:nvPr/>
        </p:nvSpPr>
        <p:spPr bwMode="auto">
          <a:xfrm>
            <a:off x="1661851" y="1306608"/>
            <a:ext cx="5645774" cy="918199"/>
          </a:xfrm>
          <a:prstGeom prst="rect">
            <a:avLst/>
          </a:prstGeom>
          <a:ln w="12700">
            <a:miter lim="400000"/>
          </a:ln>
        </p:spPr>
        <p:txBody>
          <a:bodyPr wrap="none" lIns="50799" tIns="50799" rIns="50799" bIns="50799" anchor="ctr">
            <a:spAutoFit/>
          </a:bodyPr>
          <a:lstStyle>
            <a:lvl1pPr>
              <a:defRPr sz="5300">
                <a:solidFill>
                  <a:srgbClr val="000000"/>
                </a:solidFill>
                <a:latin typeface="Epilogue Bold"/>
                <a:ea typeface="Epilogue Bold"/>
                <a:cs typeface="Epilogue Bold"/>
              </a:defRPr>
            </a:lvl1pPr>
          </a:lstStyle>
          <a:p>
            <a:pPr>
              <a:defRPr/>
            </a:pPr>
            <a:r>
              <a:rPr/>
              <a:t>PG</a:t>
            </a:r>
            <a:r>
              <a:rPr lang="en-US"/>
              <a:t>Meetup</a:t>
            </a:r>
            <a:r>
              <a:rPr/>
              <a:t>.</a:t>
            </a:r>
            <a:r>
              <a:rPr lang="ru-RU"/>
              <a:t>Барнаул</a:t>
            </a:r>
            <a:endParaRPr/>
          </a:p>
        </p:txBody>
      </p:sp>
      <p:sp>
        <p:nvSpPr>
          <p:cNvPr id="1551187110" name="Образец заголовка"/>
          <p:cNvSpPr txBox="1"/>
          <p:nvPr/>
        </p:nvSpPr>
        <p:spPr bwMode="auto">
          <a:xfrm flipH="0" flipV="0">
            <a:off x="1661851" y="3894222"/>
            <a:ext cx="12820510" cy="119891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4000" b="0" i="0" u="none" strike="noStrike" cap="none" spc="0">
                <a:ln>
                  <a:noFill/>
                </a:ln>
                <a:solidFill>
                  <a:schemeClr val="bg1">
                    <a:lumMod val="50000"/>
                  </a:schemeClr>
                </a:solidFill>
                <a:latin typeface="Helvetica Neue"/>
                <a:ea typeface="Helvetica Neue"/>
                <a:cs typeface="Helvetica Neue"/>
              </a:rPr>
              <a:t>План выполнения запроса с вычисляемым выражением по двум столбцам таблицы</a:t>
            </a:r>
            <a:endParaRPr sz="4000">
              <a:solidFill>
                <a:srgbClr val="FF9900"/>
              </a:solidFill>
            </a:endParaRPr>
          </a:p>
        </p:txBody>
      </p:sp>
      <p:sp>
        <p:nvSpPr>
          <p:cNvPr id="752071637" name="Образец заголовка"/>
          <p:cNvSpPr txBox="1"/>
          <p:nvPr/>
        </p:nvSpPr>
        <p:spPr bwMode="auto">
          <a:xfrm>
            <a:off x="1676503" y="2467908"/>
            <a:ext cx="12806110"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rgbClr val="FF9900"/>
                </a:solidFill>
                <a:latin typeface="Helvetica Neue"/>
                <a:ea typeface="Helvetica Neue"/>
                <a:cs typeface="Helvetica Neue"/>
              </a:rPr>
              <a:t>Конвертация хранимого кода </a:t>
            </a:r>
            <a:endParaRPr sz="4000">
              <a:solidFill>
                <a:srgbClr val="FF9900"/>
              </a:solidFill>
            </a:endParaRPr>
          </a:p>
        </p:txBody>
      </p:sp>
      <p:sp>
        <p:nvSpPr>
          <p:cNvPr id="1674076554" name="Rectangle 1"/>
          <p:cNvSpPr>
            <a:spLocks noChangeArrowheads="1"/>
          </p:cNvSpPr>
          <p:nvPr/>
        </p:nvSpPr>
        <p:spPr bwMode="auto">
          <a:xfrm flipH="0" flipV="0">
            <a:off x="1661851" y="5892084"/>
            <a:ext cx="17091344" cy="6629436"/>
          </a:xfrm>
          <a:prstGeom prst="rect">
            <a:avLst/>
          </a:prstGeom>
          <a:solidFill>
            <a:schemeClr val="tx1"/>
          </a:solidFill>
          <a:ln>
            <a:noFill/>
          </a:ln>
          <a:effectLst/>
        </p:spPr>
        <p:txBody>
          <a:bodyPr vert="horz" wrap="square" lIns="91440" tIns="0" rIns="91440" bIns="45720" numCol="1" anchor="ctr" anchorCtr="0" compatLnSpc="1">
            <a:prstTxWarp prst="textNoShape"/>
            <a:spAutoFit/>
          </a:bodyPr>
          <a:lstStyle/>
          <a:p>
            <a:pPr marL="0" marR="0" lvl="0" indent="0" algn="ctr" defTabSz="914400">
              <a:lnSpc>
                <a:spcPct val="100000"/>
              </a:lnSpc>
              <a:spcBef>
                <a:spcPts val="0"/>
              </a:spcBef>
              <a:spcAft>
                <a:spcPts val="0"/>
              </a:spcAft>
              <a:buClrTx/>
              <a:buSzTx/>
              <a:buFontTx/>
              <a:buNone/>
              <a:defRPr/>
            </a:pPr>
            <a:r>
              <a:rPr lang="ru-RU" sz="2400" b="0" i="0" u="none" strike="noStrike" cap="none">
                <a:ln>
                  <a:noFill/>
                </a:ln>
                <a:solidFill>
                  <a:schemeClr val="bg1"/>
                </a:solidFill>
                <a:latin typeface="Courier New"/>
              </a:rPr>
              <a:t>QUERY PLAN </a:t>
            </a:r>
            <a:endParaRPr/>
          </a:p>
          <a:p>
            <a:pPr marL="0" marR="0" lvl="0" indent="0" algn="l" defTabSz="914400">
              <a:lnSpc>
                <a:spcPct val="100000"/>
              </a:lnSpc>
              <a:spcBef>
                <a:spcPts val="0"/>
              </a:spcBef>
              <a:spcAft>
                <a:spcPts val="0"/>
              </a:spcAft>
              <a:buClrTx/>
              <a:buSzTx/>
              <a:buFontTx/>
              <a:buNone/>
              <a:defRPr/>
            </a:pPr>
            <a:r>
              <a:rPr lang="ru-RU" sz="2400" b="0" i="1" u="none" strike="noStrike" cap="none">
                <a:ln>
                  <a:noFill/>
                </a:ln>
                <a:solidFill>
                  <a:schemeClr val="bg1"/>
                </a:solidFill>
                <a:latin typeface="Courier New"/>
              </a:rPr>
              <a:t>------------------------------------------------------------------------------------------</a:t>
            </a:r>
            <a:endParaRPr sz="2400" b="0" i="0" u="none" strike="noStrike" cap="none">
              <a:ln>
                <a:noFill/>
              </a:ln>
              <a:solidFill>
                <a:schemeClr val="bg1"/>
              </a:solidFill>
              <a:latin typeface="Courier New"/>
            </a:endParaRPr>
          </a:p>
          <a:p>
            <a:pPr marL="0" marR="0" lvl="0" indent="0" algn="l" defTabSz="914400">
              <a:lnSpc>
                <a:spcPct val="100000"/>
              </a:lnSpc>
              <a:spcBef>
                <a:spcPts val="0"/>
              </a:spcBef>
              <a:spcAft>
                <a:spcPts val="0"/>
              </a:spcAft>
              <a:buClrTx/>
              <a:buSzTx/>
              <a:buFontTx/>
              <a:buNone/>
              <a:defRPr/>
            </a:pPr>
            <a:r>
              <a:rPr lang="ru-RU" sz="2400" b="0" i="0" u="none" strike="noStrike" cap="none">
                <a:ln>
                  <a:noFill/>
                </a:ln>
                <a:solidFill>
                  <a:schemeClr val="bg1"/>
                </a:solidFill>
                <a:latin typeface="Courier New"/>
              </a:rPr>
              <a:t>Bitmap</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Heap</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Scan</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ON</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lot</a:t>
            </a:r>
            <a:r>
              <a:rPr lang="ru-RU" sz="2400" b="0" i="0" u="none" strike="noStrike" cap="none">
                <a:ln>
                  <a:noFill/>
                </a:ln>
                <a:solidFill>
                  <a:schemeClr val="bg1"/>
                </a:solidFill>
                <a:latin typeface="Courier New"/>
              </a:rPr>
              <a:t> l (</a:t>
            </a:r>
            <a:r>
              <a:rPr lang="ru-RU" sz="2400" b="0" i="0" u="none" strike="noStrike" cap="none">
                <a:ln>
                  <a:noFill/>
                </a:ln>
                <a:solidFill>
                  <a:schemeClr val="bg1"/>
                </a:solidFill>
                <a:latin typeface="Courier New"/>
              </a:rPr>
              <a:t>cost</a:t>
            </a:r>
            <a:r>
              <a:rPr lang="ru-RU" sz="2400" b="0" i="0" u="none" strike="noStrike" cap="none">
                <a:ln>
                  <a:noFill/>
                </a:ln>
                <a:solidFill>
                  <a:schemeClr val="bg1"/>
                </a:solidFill>
                <a:latin typeface="Courier New"/>
              </a:rPr>
              <a:t>=1712.96..39577.92 </a:t>
            </a:r>
            <a:r>
              <a:rPr lang="ru-RU" sz="2400" b="1" i="0" u="none" strike="noStrike" cap="none">
                <a:ln>
                  <a:noFill/>
                </a:ln>
                <a:solidFill>
                  <a:srgbClr val="C00000"/>
                </a:solidFill>
                <a:latin typeface="Courier New"/>
              </a:rPr>
              <a:t>ROWS</a:t>
            </a:r>
            <a:r>
              <a:rPr lang="ru-RU" sz="2400" b="0" i="0" u="none" strike="noStrike" cap="none">
                <a:ln>
                  <a:noFill/>
                </a:ln>
                <a:solidFill>
                  <a:srgbClr val="C00000"/>
                </a:solidFill>
                <a:latin typeface="Courier New"/>
              </a:rPr>
              <a:t>=179325</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width</a:t>
            </a:r>
            <a:r>
              <a:rPr lang="ru-RU" sz="2400" b="0" i="0" u="none" strike="noStrike" cap="none">
                <a:ln>
                  <a:noFill/>
                </a:ln>
                <a:solidFill>
                  <a:schemeClr val="bg1"/>
                </a:solidFill>
                <a:latin typeface="Courier New"/>
              </a:rPr>
              <a:t>=12) (</a:t>
            </a:r>
            <a:r>
              <a:rPr lang="ru-RU" sz="2400" b="0" i="0" u="none" strike="noStrike" cap="none">
                <a:ln>
                  <a:noFill/>
                </a:ln>
                <a:solidFill>
                  <a:srgbClr val="C00000"/>
                </a:solidFill>
                <a:latin typeface="Courier New"/>
              </a:rPr>
              <a:t>actual</a:t>
            </a:r>
            <a:r>
              <a:rPr lang="ru-RU" sz="2400" b="0" i="0" u="none" strike="noStrike" cap="none">
                <a:ln>
                  <a:noFill/>
                </a:ln>
                <a:solidFill>
                  <a:srgbClr val="C00000"/>
                </a:solidFill>
                <a:latin typeface="Courier New"/>
              </a:rPr>
              <a:t> </a:t>
            </a:r>
            <a:r>
              <a:rPr lang="ru-RU" sz="2400" b="1" i="0" u="none" strike="noStrike" cap="none">
                <a:ln>
                  <a:noFill/>
                </a:ln>
                <a:solidFill>
                  <a:srgbClr val="C00000"/>
                </a:solidFill>
                <a:latin typeface="Courier New"/>
              </a:rPr>
              <a:t>TIME</a:t>
            </a:r>
            <a:r>
              <a:rPr lang="ru-RU" sz="2400" b="0" i="0" u="none" strike="noStrike" cap="none">
                <a:ln>
                  <a:noFill/>
                </a:ln>
                <a:solidFill>
                  <a:srgbClr val="C00000"/>
                </a:solidFill>
                <a:latin typeface="Courier New"/>
              </a:rPr>
              <a:t>=143.985..523.901 </a:t>
            </a:r>
            <a:r>
              <a:rPr lang="ru-RU" sz="2400" b="1" i="0" u="none" strike="noStrike" cap="none">
                <a:ln>
                  <a:noFill/>
                </a:ln>
                <a:solidFill>
                  <a:srgbClr val="C00000"/>
                </a:solidFill>
                <a:latin typeface="Courier New"/>
              </a:rPr>
              <a:t>ROWS</a:t>
            </a:r>
            <a:r>
              <a:rPr lang="ru-RU" sz="2400" b="0" i="0" u="none" strike="noStrike" cap="none">
                <a:ln>
                  <a:noFill/>
                </a:ln>
                <a:solidFill>
                  <a:srgbClr val="C00000"/>
                </a:solidFill>
                <a:latin typeface="Courier New"/>
              </a:rPr>
              <a:t>=1445</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loops</a:t>
            </a:r>
            <a:r>
              <a:rPr lang="ru-RU" sz="2400" b="0" i="0" u="none" strike="noStrike" cap="none">
                <a:ln>
                  <a:noFill/>
                </a:ln>
                <a:solidFill>
                  <a:schemeClr val="bg1"/>
                </a:solidFill>
                <a:latin typeface="Courier New"/>
              </a:rPr>
              <a:t>=1) </a:t>
            </a:r>
            <a:endParaRPr sz="2400"/>
          </a:p>
          <a:p>
            <a:pPr marL="0" marR="0" lvl="0" indent="0" algn="l" defTabSz="914400">
              <a:lnSpc>
                <a:spcPct val="100000"/>
              </a:lnSpc>
              <a:spcBef>
                <a:spcPts val="0"/>
              </a:spcBef>
              <a:spcAft>
                <a:spcPts val="0"/>
              </a:spcAft>
              <a:buClrTx/>
              <a:buSzTx/>
              <a:buFontTx/>
              <a:buNone/>
              <a:defRPr/>
            </a:pPr>
            <a:r>
              <a:rPr lang="ru-RU" sz="2400">
                <a:solidFill>
                  <a:schemeClr val="bg1"/>
                </a:solidFill>
                <a:latin typeface="Courier New"/>
              </a:rPr>
              <a:t>  </a:t>
            </a:r>
            <a:r>
              <a:rPr lang="ru-RU" sz="2400" b="0" i="0" u="none" strike="noStrike" cap="none">
                <a:ln>
                  <a:noFill/>
                </a:ln>
                <a:solidFill>
                  <a:schemeClr val="bg1"/>
                </a:solidFill>
                <a:latin typeface="Courier New"/>
              </a:rPr>
              <a:t>Recheck</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Cond</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YEAR</a:t>
            </a:r>
            <a:r>
              <a:rPr lang="ru-RU" sz="2400" b="0" i="0" u="none" strike="noStrike" cap="none">
                <a:ln>
                  <a:noFill/>
                </a:ln>
                <a:solidFill>
                  <a:schemeClr val="bg1"/>
                </a:solidFill>
                <a:latin typeface="Courier New"/>
              </a:rPr>
              <a:t> &lt; 2019) </a:t>
            </a:r>
            <a:endParaRPr sz="2400"/>
          </a:p>
          <a:p>
            <a:pPr marL="0" marR="0" lvl="0" indent="0" algn="l" defTabSz="914400">
              <a:lnSpc>
                <a:spcPct val="100000"/>
              </a:lnSpc>
              <a:spcBef>
                <a:spcPts val="0"/>
              </a:spcBef>
              <a:spcAft>
                <a:spcPts val="0"/>
              </a:spcAft>
              <a:buClrTx/>
              <a:buSzTx/>
              <a:buFontTx/>
              <a:buNone/>
              <a:defRPr/>
            </a:pPr>
            <a:r>
              <a:rPr lang="ru-RU" sz="2400">
                <a:solidFill>
                  <a:schemeClr val="bg1"/>
                </a:solidFill>
                <a:latin typeface="Courier New"/>
              </a:rPr>
              <a:t>  </a:t>
            </a:r>
            <a:r>
              <a:rPr lang="ru-RU" sz="2400" b="1" i="0" u="none" strike="noStrike" cap="none">
                <a:ln>
                  <a:noFill/>
                </a:ln>
                <a:solidFill>
                  <a:schemeClr val="bg1"/>
                </a:solidFill>
                <a:latin typeface="Courier New"/>
              </a:rPr>
              <a:t>FILTER</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CASE</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WHEN</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date_part</a:t>
            </a:r>
            <a:r>
              <a:rPr lang="ru-RU" sz="2400" b="0" i="0" u="none" strike="noStrike" cap="none">
                <a:ln>
                  <a:noFill/>
                </a:ln>
                <a:solidFill>
                  <a:schemeClr val="bg1"/>
                </a:solidFill>
                <a:latin typeface="Courier New"/>
              </a:rPr>
              <a:t>('</a:t>
            </a:r>
            <a:r>
              <a:rPr lang="ru-RU" sz="2400" b="0" i="0" u="none" strike="noStrike" cap="none">
                <a:ln>
                  <a:noFill/>
                </a:ln>
                <a:solidFill>
                  <a:schemeClr val="bg1"/>
                </a:solidFill>
                <a:latin typeface="Courier New"/>
              </a:rPr>
              <a:t>year</a:t>
            </a:r>
            <a:r>
              <a:rPr lang="ru-RU" sz="2400" b="0" i="0" u="none" strike="noStrike" cap="none">
                <a:ln>
                  <a:noFill/>
                </a:ln>
                <a:solidFill>
                  <a:schemeClr val="bg1"/>
                </a:solidFill>
                <a:latin typeface="Courier New"/>
              </a:rPr>
              <a:t>'::</a:t>
            </a:r>
            <a:r>
              <a:rPr lang="ru-RU" sz="2400" b="0" i="0" u="none" strike="noStrike" cap="none">
                <a:ln>
                  <a:noFill/>
                </a:ln>
                <a:solidFill>
                  <a:schemeClr val="bg1"/>
                </a:solidFill>
                <a:latin typeface="Courier New"/>
              </a:rPr>
              <a:t>text</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date_planned</a:t>
            </a:r>
            <a:r>
              <a:rPr lang="ru-RU" sz="2400" b="0" i="0" u="none" strike="noStrike" cap="none">
                <a:ln>
                  <a:noFill/>
                </a:ln>
                <a:solidFill>
                  <a:schemeClr val="bg1"/>
                </a:solidFill>
                <a:latin typeface="Courier New"/>
              </a:rPr>
              <a:t>)::</a:t>
            </a:r>
            <a:r>
              <a:rPr lang="ru-RU" sz="2400" b="1" i="0" u="none" strike="noStrike" cap="none">
                <a:ln>
                  <a:noFill/>
                </a:ln>
                <a:solidFill>
                  <a:schemeClr val="bg1"/>
                </a:solidFill>
                <a:latin typeface="Courier New"/>
              </a:rPr>
              <a:t>TIMESTAMP</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WITHOUT</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TIME</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zone</a:t>
            </a:r>
            <a:r>
              <a:rPr lang="ru-RU" sz="2400" b="0" i="0" u="none" strike="noStrike" cap="none">
                <a:ln>
                  <a:noFill/>
                </a:ln>
                <a:solidFill>
                  <a:schemeClr val="bg1"/>
                </a:solidFill>
                <a:latin typeface="Courier New"/>
              </a:rPr>
              <a:t>) = '2019'::</a:t>
            </a:r>
            <a:r>
              <a:rPr lang="ru-RU" sz="2400" b="1" i="0" u="none" strike="noStrike" cap="none">
                <a:ln>
                  <a:noFill/>
                </a:ln>
                <a:solidFill>
                  <a:schemeClr val="bg1"/>
                </a:solidFill>
                <a:latin typeface="Courier New"/>
              </a:rPr>
              <a:t>DOUBLE</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PRECISION</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AND</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date_part</a:t>
            </a:r>
            <a:r>
              <a:rPr lang="ru-RU" sz="2400" b="0" i="0" u="none" strike="noStrike" cap="none">
                <a:ln>
                  <a:noFill/>
                </a:ln>
                <a:solidFill>
                  <a:schemeClr val="bg1"/>
                </a:solidFill>
                <a:latin typeface="Courier New"/>
              </a:rPr>
              <a:t>('</a:t>
            </a:r>
            <a:r>
              <a:rPr lang="ru-RU" sz="2400" b="0" i="0" u="none" strike="noStrike" cap="none">
                <a:ln>
                  <a:noFill/>
                </a:ln>
                <a:solidFill>
                  <a:schemeClr val="bg1"/>
                </a:solidFill>
                <a:latin typeface="Courier New"/>
              </a:rPr>
              <a:t>year</a:t>
            </a:r>
            <a:r>
              <a:rPr lang="ru-RU" sz="2400" b="0" i="0" u="none" strike="noStrike" cap="none">
                <a:ln>
                  <a:noFill/>
                </a:ln>
                <a:solidFill>
                  <a:schemeClr val="bg1"/>
                </a:solidFill>
                <a:latin typeface="Courier New"/>
              </a:rPr>
              <a:t>'::</a:t>
            </a:r>
            <a:r>
              <a:rPr lang="ru-RU" sz="2400" b="0" i="0" u="none" strike="noStrike" cap="none">
                <a:ln>
                  <a:noFill/>
                </a:ln>
                <a:solidFill>
                  <a:schemeClr val="bg1"/>
                </a:solidFill>
                <a:latin typeface="Courier New"/>
              </a:rPr>
              <a:t>text</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date_delivery_from</a:t>
            </a:r>
            <a:r>
              <a:rPr lang="ru-RU" sz="2400" b="0" i="0" u="none" strike="noStrike" cap="none">
                <a:ln>
                  <a:noFill/>
                </a:ln>
                <a:solidFill>
                  <a:schemeClr val="bg1"/>
                </a:solidFill>
                <a:latin typeface="Courier New"/>
              </a:rPr>
              <a:t>)::</a:t>
            </a:r>
            <a:r>
              <a:rPr lang="ru-RU" sz="2400" b="0" i="0" u="none" strike="noStrike" cap="none">
                <a:ln>
                  <a:noFill/>
                </a:ln>
                <a:solidFill>
                  <a:schemeClr val="bg1"/>
                </a:solidFill>
                <a:latin typeface="Courier New"/>
              </a:rPr>
              <a:t>times</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tamp</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WITHOUT</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TIME</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zone</a:t>
            </a:r>
            <a:r>
              <a:rPr lang="ru-RU" sz="2400" b="0" i="0" u="none" strike="noStrike" cap="none">
                <a:ln>
                  <a:noFill/>
                </a:ln>
                <a:solidFill>
                  <a:schemeClr val="bg1"/>
                </a:solidFill>
                <a:latin typeface="Courier New"/>
              </a:rPr>
              <a:t>) = '2019'::</a:t>
            </a:r>
            <a:r>
              <a:rPr lang="ru-RU" sz="2400" b="1" i="0" u="none" strike="noStrike" cap="none">
                <a:ln>
                  <a:noFill/>
                </a:ln>
                <a:solidFill>
                  <a:schemeClr val="bg1"/>
                </a:solidFill>
                <a:latin typeface="Courier New"/>
              </a:rPr>
              <a:t>DOUBLE</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PRECISION</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THEN</a:t>
            </a:r>
            <a:r>
              <a:rPr lang="ru-RU" sz="2400" b="0" i="0" u="none" strike="noStrike" cap="none">
                <a:ln>
                  <a:noFill/>
                </a:ln>
                <a:solidFill>
                  <a:schemeClr val="bg1"/>
                </a:solidFill>
                <a:latin typeface="Courier New"/>
              </a:rPr>
              <a:t> 1 </a:t>
            </a:r>
            <a:r>
              <a:rPr lang="ru-RU" sz="2400" b="1" i="0" u="none" strike="noStrike" cap="none">
                <a:ln>
                  <a:noFill/>
                </a:ln>
                <a:solidFill>
                  <a:schemeClr val="bg1"/>
                </a:solidFill>
                <a:latin typeface="Courier New"/>
              </a:rPr>
              <a:t>WHEN</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date_part</a:t>
            </a:r>
            <a:r>
              <a:rPr lang="ru-RU" sz="2400" b="0" i="0" u="none" strike="noStrike" cap="none">
                <a:ln>
                  <a:noFill/>
                </a:ln>
                <a:solidFill>
                  <a:schemeClr val="bg1"/>
                </a:solidFill>
                <a:latin typeface="Courier New"/>
              </a:rPr>
              <a:t>('</a:t>
            </a:r>
            <a:r>
              <a:rPr lang="ru-RU" sz="2400" b="0" i="0" u="none" strike="noStrike" cap="none">
                <a:ln>
                  <a:noFill/>
                </a:ln>
                <a:solidFill>
                  <a:schemeClr val="bg1"/>
                </a:solidFill>
                <a:latin typeface="Courier New"/>
              </a:rPr>
              <a:t>year</a:t>
            </a:r>
            <a:r>
              <a:rPr lang="ru-RU" sz="2400" b="0" i="0" u="none" strike="noStrike" cap="none">
                <a:ln>
                  <a:noFill/>
                </a:ln>
                <a:solidFill>
                  <a:schemeClr val="bg1"/>
                </a:solidFill>
                <a:latin typeface="Courier New"/>
              </a:rPr>
              <a:t>'::</a:t>
            </a:r>
            <a:r>
              <a:rPr lang="ru-RU" sz="2400" b="0" i="0" u="none" strike="noStrike" cap="none">
                <a:ln>
                  <a:noFill/>
                </a:ln>
                <a:solidFill>
                  <a:schemeClr val="bg1"/>
                </a:solidFill>
                <a:latin typeface="Courier New"/>
              </a:rPr>
              <a:t>text</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date_planned</a:t>
            </a:r>
            <a:r>
              <a:rPr lang="ru-RU" sz="2400" b="0" i="0" u="none" strike="noStrike" cap="none">
                <a:ln>
                  <a:noFill/>
                </a:ln>
                <a:solidFill>
                  <a:schemeClr val="bg1"/>
                </a:solidFill>
                <a:latin typeface="Courier New"/>
              </a:rPr>
              <a:t>)::</a:t>
            </a:r>
            <a:r>
              <a:rPr lang="ru-RU" sz="2400" b="1" i="0" u="none" strike="noStrike" cap="none">
                <a:ln>
                  <a:noFill/>
                </a:ln>
                <a:solidFill>
                  <a:schemeClr val="bg1"/>
                </a:solidFill>
                <a:latin typeface="Courier New"/>
              </a:rPr>
              <a:t>TIMESTAMP</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WITHOUT</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TIME</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zone</a:t>
            </a:r>
            <a:r>
              <a:rPr lang="ru-RU" sz="2400" b="0" i="0" u="none" strike="noStrike" cap="none">
                <a:ln>
                  <a:noFill/>
                </a:ln>
                <a:solidFill>
                  <a:schemeClr val="bg1"/>
                </a:solidFill>
                <a:latin typeface="Courier New"/>
              </a:rPr>
              <a:t>) = '2019'::</a:t>
            </a:r>
            <a:r>
              <a:rPr lang="ru-RU" sz="2400" b="1" i="0" u="none" strike="noStrike" cap="none">
                <a:ln>
                  <a:noFill/>
                </a:ln>
                <a:solidFill>
                  <a:schemeClr val="bg1"/>
                </a:solidFill>
                <a:latin typeface="Courier New"/>
              </a:rPr>
              <a:t>DOUBLE</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PRECISION</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AND</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date_part</a:t>
            </a:r>
            <a:r>
              <a:rPr lang="ru-RU" sz="2400" b="0" i="0" u="none" strike="noStrike" cap="none">
                <a:ln>
                  <a:noFill/>
                </a:ln>
                <a:solidFill>
                  <a:schemeClr val="bg1"/>
                </a:solidFill>
                <a:latin typeface="Courier New"/>
              </a:rPr>
              <a:t>('</a:t>
            </a:r>
            <a:r>
              <a:rPr lang="ru-RU" sz="2400" b="0" i="0" u="none" strike="noStrike" cap="none">
                <a:ln>
                  <a:noFill/>
                </a:ln>
                <a:solidFill>
                  <a:schemeClr val="bg1"/>
                </a:solidFill>
                <a:latin typeface="Courier New"/>
              </a:rPr>
              <a:t>year</a:t>
            </a:r>
            <a:r>
              <a:rPr lang="ru-RU" sz="2400" b="0" i="0" u="none" strike="noStrike" cap="none">
                <a:ln>
                  <a:noFill/>
                </a:ln>
                <a:solidFill>
                  <a:schemeClr val="bg1"/>
                </a:solidFill>
                <a:latin typeface="Courier New"/>
              </a:rPr>
              <a:t>'::</a:t>
            </a:r>
            <a:r>
              <a:rPr lang="ru-RU" sz="2400" b="0" i="0" u="none" strike="noStrike" cap="none">
                <a:ln>
                  <a:noFill/>
                </a:ln>
                <a:solidFill>
                  <a:schemeClr val="bg1"/>
                </a:solidFill>
                <a:latin typeface="Courier New"/>
              </a:rPr>
              <a:t>text</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date_delivery_from</a:t>
            </a:r>
            <a:r>
              <a:rPr lang="ru-RU" sz="2400" b="0" i="0" u="none" strike="noStrike" cap="none">
                <a:ln>
                  <a:noFill/>
                </a:ln>
                <a:solidFill>
                  <a:schemeClr val="bg1"/>
                </a:solidFill>
                <a:latin typeface="Courier New"/>
              </a:rPr>
              <a:t>)::</a:t>
            </a:r>
            <a:r>
              <a:rPr lang="ru-RU" sz="2400" b="1" i="0" u="none" strike="noStrike" cap="none">
                <a:ln>
                  <a:noFill/>
                </a:ln>
                <a:solidFill>
                  <a:schemeClr val="bg1"/>
                </a:solidFill>
                <a:latin typeface="Courier New"/>
              </a:rPr>
              <a:t>TIMESTAMP</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WITHOUT</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TIME</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zone</a:t>
            </a:r>
            <a:r>
              <a:rPr lang="ru-RU" sz="2400" b="0" i="0" u="none" strike="noStrike" cap="none">
                <a:ln>
                  <a:noFill/>
                </a:ln>
                <a:solidFill>
                  <a:schemeClr val="bg1"/>
                </a:solidFill>
                <a:latin typeface="Courier New"/>
              </a:rPr>
              <a:t>) &gt; '2019'::</a:t>
            </a:r>
            <a:r>
              <a:rPr lang="ru-RU" sz="2400" b="1" i="0" u="none" strike="noStrike" cap="none">
                <a:ln>
                  <a:noFill/>
                </a:ln>
                <a:solidFill>
                  <a:schemeClr val="bg1"/>
                </a:solidFill>
                <a:latin typeface="Courier New"/>
              </a:rPr>
              <a:t>DOUBLE</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PRECISION</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THEN</a:t>
            </a:r>
            <a:r>
              <a:rPr lang="ru-RU" sz="2400" b="0" i="0" u="none" strike="noStrike" cap="none">
                <a:ln>
                  <a:noFill/>
                </a:ln>
                <a:solidFill>
                  <a:schemeClr val="bg1"/>
                </a:solidFill>
                <a:latin typeface="Courier New"/>
              </a:rPr>
              <a:t> 21 </a:t>
            </a:r>
            <a:r>
              <a:rPr lang="ru-RU" sz="2400" b="1" i="0" u="none" strike="noStrike" cap="none">
                <a:ln>
                  <a:noFill/>
                </a:ln>
                <a:solidFill>
                  <a:schemeClr val="bg1"/>
                </a:solidFill>
                <a:latin typeface="Courier New"/>
              </a:rPr>
              <a:t>ELSE</a:t>
            </a:r>
            <a:r>
              <a:rPr lang="ru-RU" sz="2400" b="0" i="0" u="none" strike="noStrike" cap="none">
                <a:ln>
                  <a:noFill/>
                </a:ln>
                <a:solidFill>
                  <a:schemeClr val="bg1"/>
                </a:solidFill>
                <a:latin typeface="Courier New"/>
              </a:rPr>
              <a:t> 0 </a:t>
            </a:r>
            <a:r>
              <a:rPr lang="ru-RU" sz="2400" b="1" i="0" u="none" strike="noStrike" cap="none">
                <a:ln>
                  <a:noFill/>
                </a:ln>
                <a:solidFill>
                  <a:schemeClr val="bg1"/>
                </a:solidFill>
                <a:latin typeface="Courier New"/>
              </a:rPr>
              <a:t>END</a:t>
            </a:r>
            <a:r>
              <a:rPr lang="ru-RU" sz="2400" b="0" i="0" u="none" strike="noStrike" cap="none">
                <a:ln>
                  <a:noFill/>
                </a:ln>
                <a:solidFill>
                  <a:schemeClr val="bg1"/>
                </a:solidFill>
                <a:latin typeface="Courier New"/>
              </a:rPr>
              <a:t> &lt;&gt; 0) </a:t>
            </a:r>
            <a:endParaRPr sz="2400"/>
          </a:p>
          <a:p>
            <a:pPr marL="0" marR="0" lvl="0" indent="0" algn="l" defTabSz="914400">
              <a:lnSpc>
                <a:spcPct val="100000"/>
              </a:lnSpc>
              <a:spcBef>
                <a:spcPts val="0"/>
              </a:spcBef>
              <a:spcAft>
                <a:spcPts val="0"/>
              </a:spcAft>
              <a:buClrTx/>
              <a:buSzTx/>
              <a:buFontTx/>
              <a:buNone/>
              <a:defRPr/>
            </a:pPr>
            <a:r>
              <a:rPr lang="ru-RU" sz="2400">
                <a:solidFill>
                  <a:schemeClr val="bg1"/>
                </a:solidFill>
                <a:latin typeface="Courier New"/>
              </a:rPr>
              <a:t>  </a:t>
            </a:r>
            <a:r>
              <a:rPr lang="ru-RU" sz="2400" b="1" i="0" u="none" strike="noStrike" cap="none">
                <a:ln>
                  <a:noFill/>
                </a:ln>
                <a:solidFill>
                  <a:schemeClr val="bg1"/>
                </a:solidFill>
                <a:latin typeface="Courier New"/>
              </a:rPr>
              <a:t>ROWS</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Removed</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BY</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FILTER</a:t>
            </a:r>
            <a:r>
              <a:rPr lang="ru-RU" sz="2400" b="0" i="0" u="none" strike="noStrike" cap="none">
                <a:ln>
                  <a:noFill/>
                </a:ln>
                <a:solidFill>
                  <a:schemeClr val="bg1"/>
                </a:solidFill>
                <a:latin typeface="Courier New"/>
              </a:rPr>
              <a:t>: 178781 </a:t>
            </a:r>
            <a:endParaRPr sz="2400"/>
          </a:p>
          <a:p>
            <a:pPr marL="0" marR="0" lvl="0" indent="0" algn="l" defTabSz="914400">
              <a:lnSpc>
                <a:spcPct val="100000"/>
              </a:lnSpc>
              <a:spcBef>
                <a:spcPts val="0"/>
              </a:spcBef>
              <a:spcAft>
                <a:spcPts val="0"/>
              </a:spcAft>
              <a:buClrTx/>
              <a:buSzTx/>
              <a:buFontTx/>
              <a:buNone/>
              <a:defRPr/>
            </a:pPr>
            <a:r>
              <a:rPr lang="ru-RU" sz="2400">
                <a:solidFill>
                  <a:schemeClr val="bg1"/>
                </a:solidFill>
                <a:latin typeface="Courier New"/>
              </a:rPr>
              <a:t>  </a:t>
            </a:r>
            <a:r>
              <a:rPr lang="ru-RU" sz="2400" b="0" i="0" u="none" strike="noStrike" cap="none">
                <a:ln>
                  <a:noFill/>
                </a:ln>
                <a:solidFill>
                  <a:schemeClr val="bg1"/>
                </a:solidFill>
                <a:latin typeface="Courier New"/>
              </a:rPr>
              <a:t>Heap</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Blocks</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exact</a:t>
            </a:r>
            <a:r>
              <a:rPr lang="ru-RU" sz="2400" b="0" i="0" u="none" strike="noStrike" cap="none">
                <a:ln>
                  <a:noFill/>
                </a:ln>
                <a:solidFill>
                  <a:schemeClr val="bg1"/>
                </a:solidFill>
                <a:latin typeface="Courier New"/>
              </a:rPr>
              <a:t>=20196 </a:t>
            </a:r>
            <a:endParaRPr sz="2400"/>
          </a:p>
          <a:p>
            <a:pPr marL="0" marR="0" lvl="0" indent="0" algn="l" defTabSz="914400">
              <a:lnSpc>
                <a:spcPct val="100000"/>
              </a:lnSpc>
              <a:spcBef>
                <a:spcPts val="0"/>
              </a:spcBef>
              <a:spcAft>
                <a:spcPts val="0"/>
              </a:spcAft>
              <a:buClrTx/>
              <a:buSzTx/>
              <a:buFontTx/>
              <a:buNone/>
              <a:defRPr/>
            </a:pPr>
            <a:r>
              <a:rPr lang="ru-RU" sz="2400">
                <a:solidFill>
                  <a:schemeClr val="bg1"/>
                </a:solidFill>
                <a:latin typeface="Courier New"/>
              </a:rPr>
              <a:t>    </a:t>
            </a:r>
            <a:r>
              <a:rPr lang="ru-RU" sz="2400" b="0" i="0" u="none" strike="noStrike" cap="none">
                <a:ln>
                  <a:noFill/>
                </a:ln>
                <a:solidFill>
                  <a:schemeClr val="bg1"/>
                </a:solidFill>
                <a:latin typeface="Courier New"/>
              </a:rPr>
              <a:t>-&gt; </a:t>
            </a:r>
            <a:r>
              <a:rPr lang="ru-RU" sz="2400" b="0" i="0" u="none" strike="noStrike" cap="none">
                <a:ln>
                  <a:noFill/>
                </a:ln>
                <a:solidFill>
                  <a:schemeClr val="bg1"/>
                </a:solidFill>
                <a:latin typeface="Courier New"/>
              </a:rPr>
              <a:t>Bitmap</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INDEX</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Scan</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ON</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ix</a:t>
            </a:r>
            <a:r>
              <a:rPr lang="ru-RU" sz="2400" b="0" i="0" u="none" strike="noStrike" cap="none">
                <a:ln>
                  <a:noFill/>
                </a:ln>
                <a:solidFill>
                  <a:schemeClr val="bg1"/>
                </a:solidFill>
                <a:latin typeface="Courier New"/>
              </a:rPr>
              <a:t>__</a:t>
            </a:r>
            <a:r>
              <a:rPr lang="ru-RU" sz="2400" b="0" i="0" u="none" strike="noStrike" cap="none">
                <a:ln>
                  <a:noFill/>
                </a:ln>
                <a:solidFill>
                  <a:schemeClr val="bg1"/>
                </a:solidFill>
                <a:latin typeface="Courier New"/>
              </a:rPr>
              <a:t>lot</a:t>
            </a:r>
            <a:r>
              <a:rPr lang="ru-RU" sz="2400" b="0" i="0" u="none" strike="noStrike" cap="none">
                <a:ln>
                  <a:noFill/>
                </a:ln>
                <a:solidFill>
                  <a:schemeClr val="bg1"/>
                </a:solidFill>
                <a:latin typeface="Courier New"/>
              </a:rPr>
              <a:t>__</a:t>
            </a:r>
            <a:r>
              <a:rPr lang="ru-RU" sz="2400" b="0" i="0" u="none" strike="noStrike" cap="none">
                <a:ln>
                  <a:noFill/>
                </a:ln>
                <a:solidFill>
                  <a:schemeClr val="bg1"/>
                </a:solidFill>
                <a:latin typeface="Courier New"/>
              </a:rPr>
              <a:t>year</a:t>
            </a:r>
            <a:r>
              <a:rPr lang="ru-RU" sz="2400" b="0" i="0" u="none" strike="noStrike" cap="none">
                <a:ln>
                  <a:noFill/>
                </a:ln>
                <a:solidFill>
                  <a:schemeClr val="bg1"/>
                </a:solidFill>
                <a:latin typeface="Courier New"/>
              </a:rPr>
              <a:t>__is_last_</a:t>
            </a:r>
            <a:r>
              <a:rPr lang="ru-RU" sz="2400" b="0" i="0" u="none" strike="noStrike" cap="none">
                <a:ln>
                  <a:noFill/>
                </a:ln>
                <a:solidFill>
                  <a:schemeClr val="bg1"/>
                </a:solidFill>
                <a:latin typeface="Courier New"/>
              </a:rPr>
              <a:t>version</a:t>
            </a:r>
            <a:r>
              <a:rPr lang="ru-RU" sz="2400" b="0" i="0" u="none" strike="noStrike" cap="none">
                <a:ln>
                  <a:noFill/>
                </a:ln>
                <a:solidFill>
                  <a:schemeClr val="bg1"/>
                </a:solidFill>
                <a:latin typeface="Courier New"/>
              </a:rPr>
              <a:t>__</a:t>
            </a:r>
            <a:r>
              <a:rPr lang="ru-RU" sz="2400" b="0" i="0" u="none" strike="noStrike" cap="none">
                <a:ln>
                  <a:noFill/>
                </a:ln>
                <a:solidFill>
                  <a:schemeClr val="bg1"/>
                </a:solidFill>
                <a:latin typeface="Courier New"/>
              </a:rPr>
              <a:t>is_active</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cost</a:t>
            </a:r>
            <a:r>
              <a:rPr lang="ru-RU" sz="2400" b="0" i="0" u="none" strike="noStrike" cap="none">
                <a:ln>
                  <a:noFill/>
                </a:ln>
                <a:solidFill>
                  <a:schemeClr val="bg1"/>
                </a:solidFill>
                <a:latin typeface="Courier New"/>
              </a:rPr>
              <a:t>=0.00..1668.12 </a:t>
            </a:r>
            <a:r>
              <a:rPr lang="ru-RU" sz="2400" b="1" i="0" u="none" strike="noStrike" cap="none">
                <a:ln>
                  <a:noFill/>
                </a:ln>
                <a:solidFill>
                  <a:schemeClr val="bg1"/>
                </a:solidFill>
                <a:latin typeface="Courier New"/>
              </a:rPr>
              <a:t>ROWS</a:t>
            </a:r>
            <a:r>
              <a:rPr lang="ru-RU" sz="2400" b="0" i="0" u="none" strike="noStrike" cap="none">
                <a:ln>
                  <a:noFill/>
                </a:ln>
                <a:solidFill>
                  <a:schemeClr val="bg1"/>
                </a:solidFill>
                <a:latin typeface="Courier New"/>
              </a:rPr>
              <a:t>=180227 </a:t>
            </a:r>
            <a:r>
              <a:rPr lang="ru-RU" sz="2400" b="0" i="0" u="none" strike="noStrike" cap="none">
                <a:ln>
                  <a:noFill/>
                </a:ln>
                <a:solidFill>
                  <a:schemeClr val="bg1"/>
                </a:solidFill>
                <a:latin typeface="Courier New"/>
              </a:rPr>
              <a:t>width</a:t>
            </a:r>
            <a:r>
              <a:rPr lang="ru-RU" sz="2400" b="0" i="0" u="none" strike="noStrike" cap="none">
                <a:ln>
                  <a:noFill/>
                </a:ln>
                <a:solidFill>
                  <a:schemeClr val="bg1"/>
                </a:solidFill>
                <a:latin typeface="Courier New"/>
              </a:rPr>
              <a:t>=0) (</a:t>
            </a:r>
            <a:r>
              <a:rPr lang="ru-RU" sz="2400" b="0" i="0" u="none" strike="noStrike" cap="none">
                <a:ln>
                  <a:noFill/>
                </a:ln>
                <a:solidFill>
                  <a:schemeClr val="bg1"/>
                </a:solidFill>
                <a:latin typeface="Courier New"/>
              </a:rPr>
              <a:t>actual</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TIME</a:t>
            </a:r>
            <a:r>
              <a:rPr lang="ru-RU" sz="2400" b="0" i="0" u="none" strike="noStrike" cap="none">
                <a:ln>
                  <a:noFill/>
                </a:ln>
                <a:solidFill>
                  <a:schemeClr val="bg1"/>
                </a:solidFill>
                <a:latin typeface="Courier New"/>
              </a:rPr>
              <a:t>=14.598..14.599 </a:t>
            </a:r>
            <a:r>
              <a:rPr lang="ru-RU" sz="2400" b="1" i="0" u="none" strike="noStrike" cap="none">
                <a:ln>
                  <a:noFill/>
                </a:ln>
                <a:solidFill>
                  <a:schemeClr val="bg1"/>
                </a:solidFill>
                <a:latin typeface="Courier New"/>
              </a:rPr>
              <a:t>ROWS</a:t>
            </a:r>
            <a:r>
              <a:rPr lang="ru-RU" sz="2400" b="0" i="0" u="none" strike="noStrike" cap="none">
                <a:ln>
                  <a:noFill/>
                </a:ln>
                <a:solidFill>
                  <a:schemeClr val="bg1"/>
                </a:solidFill>
                <a:latin typeface="Courier New"/>
              </a:rPr>
              <a:t>=180226 </a:t>
            </a:r>
            <a:r>
              <a:rPr lang="ru-RU" sz="2400" b="0" i="0" u="none" strike="noStrike" cap="none">
                <a:ln>
                  <a:noFill/>
                </a:ln>
                <a:solidFill>
                  <a:schemeClr val="bg1"/>
                </a:solidFill>
                <a:latin typeface="Courier New"/>
              </a:rPr>
              <a:t>loops</a:t>
            </a:r>
            <a:r>
              <a:rPr lang="ru-RU" sz="2400" b="0" i="0" u="none" strike="noStrike" cap="none">
                <a:ln>
                  <a:noFill/>
                </a:ln>
                <a:solidFill>
                  <a:schemeClr val="bg1"/>
                </a:solidFill>
                <a:latin typeface="Courier New"/>
              </a:rPr>
              <a:t>=1) </a:t>
            </a:r>
            <a:endParaRPr sz="2400"/>
          </a:p>
          <a:p>
            <a:pPr marL="0" marR="0" lvl="0" indent="0" algn="l" defTabSz="914400">
              <a:lnSpc>
                <a:spcPct val="100000"/>
              </a:lnSpc>
              <a:spcBef>
                <a:spcPts val="0"/>
              </a:spcBef>
              <a:spcAft>
                <a:spcPts val="0"/>
              </a:spcAft>
              <a:buClrTx/>
              <a:buSzTx/>
              <a:buFontTx/>
              <a:buNone/>
              <a:defRPr/>
            </a:pPr>
            <a:r>
              <a:rPr lang="ru-RU" sz="2400">
                <a:solidFill>
                  <a:schemeClr val="bg1"/>
                </a:solidFill>
                <a:latin typeface="Courier New"/>
              </a:rPr>
              <a:t>         </a:t>
            </a:r>
            <a:r>
              <a:rPr lang="ru-RU" sz="2400" b="1" i="0" u="none" strike="noStrike" cap="none">
                <a:ln>
                  <a:noFill/>
                </a:ln>
                <a:solidFill>
                  <a:schemeClr val="bg1"/>
                </a:solidFill>
                <a:latin typeface="Courier New"/>
              </a:rPr>
              <a:t>INDEX</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Cond</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YEAR</a:t>
            </a:r>
            <a:r>
              <a:rPr lang="ru-RU" sz="2400" b="0" i="0" u="none" strike="noStrike" cap="none">
                <a:ln>
                  <a:noFill/>
                </a:ln>
                <a:solidFill>
                  <a:schemeClr val="bg1"/>
                </a:solidFill>
                <a:latin typeface="Courier New"/>
              </a:rPr>
              <a:t> &lt; 2019) </a:t>
            </a:r>
            <a:endParaRPr sz="2400"/>
          </a:p>
          <a:p>
            <a:pPr marL="0" marR="0" lvl="0" indent="0" algn="l" defTabSz="914400">
              <a:lnSpc>
                <a:spcPct val="100000"/>
              </a:lnSpc>
              <a:spcBef>
                <a:spcPts val="0"/>
              </a:spcBef>
              <a:spcAft>
                <a:spcPts val="0"/>
              </a:spcAft>
              <a:buClrTx/>
              <a:buSzTx/>
              <a:buFontTx/>
              <a:buNone/>
              <a:defRPr/>
            </a:pPr>
            <a:r>
              <a:rPr lang="ru-RU" sz="2400" b="0" i="0" u="none" strike="noStrike" cap="none">
                <a:ln>
                  <a:noFill/>
                </a:ln>
                <a:solidFill>
                  <a:schemeClr val="bg1"/>
                </a:solidFill>
                <a:latin typeface="Courier New"/>
              </a:rPr>
              <a:t>Planning</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TIME</a:t>
            </a:r>
            <a:r>
              <a:rPr lang="ru-RU" sz="2400" b="0" i="0" u="none" strike="noStrike" cap="none">
                <a:ln>
                  <a:noFill/>
                </a:ln>
                <a:solidFill>
                  <a:schemeClr val="bg1"/>
                </a:solidFill>
                <a:latin typeface="Courier New"/>
              </a:rPr>
              <a:t>: 4.737 </a:t>
            </a:r>
            <a:r>
              <a:rPr lang="ru-RU" sz="2400" b="0" i="0" u="none" strike="noStrike" cap="none">
                <a:ln>
                  <a:noFill/>
                </a:ln>
                <a:solidFill>
                  <a:schemeClr val="bg1"/>
                </a:solidFill>
                <a:latin typeface="Courier New"/>
              </a:rPr>
              <a:t>ms</a:t>
            </a:r>
            <a:r>
              <a:rPr lang="ru-RU" sz="2400" b="0" i="0" u="none" strike="noStrike" cap="none">
                <a:ln>
                  <a:noFill/>
                </a:ln>
                <a:solidFill>
                  <a:schemeClr val="bg1"/>
                </a:solidFill>
                <a:latin typeface="Courier New"/>
              </a:rPr>
              <a:t> </a:t>
            </a:r>
            <a:endParaRPr sz="2400"/>
          </a:p>
          <a:p>
            <a:pPr marL="0" marR="0" lvl="0" indent="0" algn="l" defTabSz="914400">
              <a:lnSpc>
                <a:spcPct val="100000"/>
              </a:lnSpc>
              <a:spcBef>
                <a:spcPts val="0"/>
              </a:spcBef>
              <a:spcAft>
                <a:spcPts val="0"/>
              </a:spcAft>
              <a:buClrTx/>
              <a:buSzTx/>
              <a:buFontTx/>
              <a:buNone/>
              <a:defRPr/>
            </a:pPr>
            <a:r>
              <a:rPr lang="ru-RU" sz="2400" b="0" i="0" u="none" strike="noStrike" cap="none">
                <a:ln>
                  <a:noFill/>
                </a:ln>
                <a:solidFill>
                  <a:schemeClr val="bg1"/>
                </a:solidFill>
                <a:latin typeface="Courier New"/>
              </a:rPr>
              <a:t>Execution</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TIME</a:t>
            </a:r>
            <a:r>
              <a:rPr lang="ru-RU" sz="2400" b="0" i="0" u="none" strike="noStrike" cap="none">
                <a:ln>
                  <a:noFill/>
                </a:ln>
                <a:solidFill>
                  <a:schemeClr val="bg1"/>
                </a:solidFill>
                <a:latin typeface="Courier New"/>
              </a:rPr>
              <a:t>: 524.258 </a:t>
            </a:r>
            <a:r>
              <a:rPr lang="ru-RU" sz="2400" b="0" i="0" u="none" strike="noStrike" cap="none">
                <a:ln>
                  <a:noFill/>
                </a:ln>
                <a:solidFill>
                  <a:schemeClr val="bg1"/>
                </a:solidFill>
                <a:latin typeface="Courier New"/>
              </a:rPr>
              <a:t>ms</a:t>
            </a:r>
            <a:r>
              <a:rPr lang="ru-RU" sz="1200" b="0" i="0" u="none" strike="noStrike" cap="none">
                <a:ln>
                  <a:noFill/>
                </a:ln>
                <a:solidFill>
                  <a:schemeClr val="bg1"/>
                </a:solidFill>
              </a:rPr>
              <a:t> </a:t>
            </a:r>
            <a:endParaRPr lang="ru-RU" sz="1200" b="0" i="0" u="none" strike="noStrike" cap="none">
              <a:ln>
                <a:noFill/>
              </a:ln>
              <a:solidFill>
                <a:schemeClr val="bg1"/>
              </a:solidFill>
              <a:latin typeface="Aria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633134447" name="PGMeetup.NN"/>
          <p:cNvSpPr txBox="1"/>
          <p:nvPr/>
        </p:nvSpPr>
        <p:spPr bwMode="auto">
          <a:xfrm>
            <a:off x="1661851" y="1306608"/>
            <a:ext cx="5645774" cy="918199"/>
          </a:xfrm>
          <a:prstGeom prst="rect">
            <a:avLst/>
          </a:prstGeom>
          <a:ln w="12700">
            <a:miter lim="400000"/>
          </a:ln>
        </p:spPr>
        <p:txBody>
          <a:bodyPr wrap="none" lIns="50799" tIns="50799" rIns="50799" bIns="50799" anchor="ctr">
            <a:spAutoFit/>
          </a:bodyPr>
          <a:lstStyle>
            <a:lvl1pPr>
              <a:defRPr sz="5300">
                <a:solidFill>
                  <a:srgbClr val="000000"/>
                </a:solidFill>
                <a:latin typeface="Epilogue Bold"/>
                <a:ea typeface="Epilogue Bold"/>
                <a:cs typeface="Epilogue Bold"/>
              </a:defRPr>
            </a:lvl1pPr>
          </a:lstStyle>
          <a:p>
            <a:pPr>
              <a:defRPr/>
            </a:pPr>
            <a:r>
              <a:rPr/>
              <a:t>PG</a:t>
            </a:r>
            <a:r>
              <a:rPr lang="en-US"/>
              <a:t>Meetup</a:t>
            </a:r>
            <a:r>
              <a:rPr/>
              <a:t>.</a:t>
            </a:r>
            <a:r>
              <a:rPr lang="ru-RU"/>
              <a:t>Барнаул</a:t>
            </a:r>
            <a:endParaRPr/>
          </a:p>
        </p:txBody>
      </p:sp>
      <p:sp>
        <p:nvSpPr>
          <p:cNvPr id="2107907153" name="Образец заголовка"/>
          <p:cNvSpPr txBox="1"/>
          <p:nvPr/>
        </p:nvSpPr>
        <p:spPr bwMode="auto">
          <a:xfrm>
            <a:off x="1661851" y="4183615"/>
            <a:ext cx="12827350" cy="174755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4000" b="0" i="0" u="none" strike="noStrike" cap="none" spc="0">
                <a:ln>
                  <a:noFill/>
                </a:ln>
                <a:solidFill>
                  <a:schemeClr val="bg1">
                    <a:lumMod val="50000"/>
                  </a:schemeClr>
                </a:solidFill>
                <a:latin typeface="Helvetica Neue"/>
                <a:ea typeface="Helvetica Neue"/>
                <a:cs typeface="Helvetica Neue"/>
              </a:rPr>
              <a:t>Замена вычисляемого столбца на два дополнительных условия фильтрации к столбцам таблицы </a:t>
            </a:r>
            <a:endParaRPr sz="4000">
              <a:solidFill>
                <a:srgbClr val="FF9900"/>
              </a:solidFill>
            </a:endParaRPr>
          </a:p>
        </p:txBody>
      </p:sp>
      <p:sp>
        <p:nvSpPr>
          <p:cNvPr id="1670197155" name="Образец заголовка"/>
          <p:cNvSpPr txBox="1"/>
          <p:nvPr/>
        </p:nvSpPr>
        <p:spPr bwMode="auto">
          <a:xfrm>
            <a:off x="1661851" y="2934838"/>
            <a:ext cx="12806146"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rgbClr val="FF9900"/>
                </a:solidFill>
                <a:latin typeface="Helvetica Neue"/>
                <a:ea typeface="Helvetica Neue"/>
                <a:cs typeface="Helvetica Neue"/>
              </a:rPr>
              <a:t>Конвертация хранимого кода</a:t>
            </a:r>
            <a:endParaRPr sz="4000">
              <a:solidFill>
                <a:srgbClr val="FF9900"/>
              </a:solidFill>
            </a:endParaRPr>
          </a:p>
        </p:txBody>
      </p:sp>
      <p:sp>
        <p:nvSpPr>
          <p:cNvPr id="442536644" name="Объект 2"/>
          <p:cNvSpPr txBox="1"/>
          <p:nvPr/>
        </p:nvSpPr>
        <p:spPr bwMode="auto">
          <a:xfrm flipH="0" flipV="0">
            <a:off x="1661851" y="6163235"/>
            <a:ext cx="14364471" cy="2203823"/>
          </a:xfrm>
          <a:prstGeom prst="rect">
            <a:avLst/>
          </a:prstGeom>
        </p:spPr>
        <p:txBody>
          <a:bodyPr vertOverflow="overflow" horzOverflow="overflow" vert="horz" wrap="square" lIns="91440" tIns="45720" rIns="91440" bIns="45720" numCol="1" spcCol="0" rtlCol="0" fromWordArt="0" anchor="t" anchorCtr="0" forceAA="0" upright="0" compatLnSpc="0">
            <a:normAutofit/>
          </a:bodyPr>
          <a:lstStyle>
            <a:lvl1pPr marL="457200" indent="-457200" algn="l" defTabSz="914400">
              <a:lnSpc>
                <a:spcPct val="100000"/>
              </a:lnSpc>
              <a:spcBef>
                <a:spcPts val="0"/>
              </a:spcBef>
              <a:spcAft>
                <a:spcPts val="1399"/>
              </a:spcAft>
              <a:buSzPct val="75000"/>
              <a:buFont typeface="Arial"/>
              <a:buBlip>
                <a:blip r:embed="rId2"/>
              </a:buBlip>
              <a:defRPr lang="ru-RU" sz="2600">
                <a:solidFill>
                  <a:schemeClr val="tx1">
                    <a:lumMod val="95000"/>
                    <a:lumOff val="5000"/>
                  </a:schemeClr>
                </a:solidFill>
                <a:latin typeface="Proxima Nova"/>
                <a:ea typeface="Proxima Nova"/>
                <a:cs typeface="Proxima Nova"/>
              </a:defRPr>
            </a:lvl1pPr>
            <a:lvl2pPr marL="685800" indent="-228600" algn="l" defTabSz="914400">
              <a:lnSpc>
                <a:spcPct val="90000"/>
              </a:lnSpc>
              <a:spcBef>
                <a:spcPts val="499"/>
              </a:spcBef>
              <a:buFont typeface="Arial"/>
              <a:buChar char="•"/>
              <a:defRPr sz="2400">
                <a:solidFill>
                  <a:schemeClr val="tx1"/>
                </a:solidFill>
                <a:latin typeface="+mj-lt"/>
                <a:ea typeface="+mn-ea"/>
                <a:cs typeface="+mn-cs"/>
              </a:defRPr>
            </a:lvl2pPr>
            <a:lvl3pPr marL="1143000" indent="-228600" algn="l" defTabSz="914400">
              <a:lnSpc>
                <a:spcPct val="90000"/>
              </a:lnSpc>
              <a:spcBef>
                <a:spcPts val="499"/>
              </a:spcBef>
              <a:buFont typeface="Arial"/>
              <a:buChar char="•"/>
              <a:defRPr sz="2000">
                <a:solidFill>
                  <a:schemeClr val="tx1"/>
                </a:solidFill>
                <a:latin typeface="+mj-lt"/>
                <a:ea typeface="+mn-ea"/>
                <a:cs typeface="+mn-cs"/>
              </a:defRPr>
            </a:lvl3pPr>
            <a:lvl4pPr marL="1600200" indent="-228600" algn="l" defTabSz="914400">
              <a:lnSpc>
                <a:spcPct val="90000"/>
              </a:lnSpc>
              <a:spcBef>
                <a:spcPts val="499"/>
              </a:spcBef>
              <a:buFont typeface="Arial"/>
              <a:buChar char="•"/>
              <a:defRPr sz="1800">
                <a:solidFill>
                  <a:schemeClr val="tx1"/>
                </a:solidFill>
                <a:latin typeface="+mj-lt"/>
                <a:ea typeface="+mn-ea"/>
                <a:cs typeface="+mn-cs"/>
              </a:defRPr>
            </a:lvl4pPr>
            <a:lvl5pPr marL="2057400" indent="-228600" algn="l" defTabSz="914400">
              <a:lnSpc>
                <a:spcPct val="90000"/>
              </a:lnSpc>
              <a:spcBef>
                <a:spcPts val="499"/>
              </a:spcBef>
              <a:buFont typeface="Arial"/>
              <a:buChar char="•"/>
              <a:defRPr sz="1800">
                <a:solidFill>
                  <a:schemeClr val="tx1"/>
                </a:solidFill>
                <a:latin typeface="+mj-lt"/>
                <a:ea typeface="+mn-ea"/>
                <a:cs typeface="+mn-cs"/>
              </a:defRPr>
            </a:lvl5pPr>
            <a:lvl6pPr marL="2514599" indent="-228600" algn="l" defTabSz="914400">
              <a:lnSpc>
                <a:spcPct val="90000"/>
              </a:lnSpc>
              <a:spcBef>
                <a:spcPts val="499"/>
              </a:spcBef>
              <a:buFont typeface="Arial"/>
              <a:buChar char="•"/>
              <a:defRPr sz="1800">
                <a:solidFill>
                  <a:schemeClr val="tx1"/>
                </a:solidFill>
                <a:latin typeface="+mn-lt"/>
                <a:ea typeface="+mn-ea"/>
                <a:cs typeface="+mn-cs"/>
              </a:defRPr>
            </a:lvl6pPr>
            <a:lvl7pPr marL="2971800" indent="-228600" algn="l" defTabSz="914400">
              <a:lnSpc>
                <a:spcPct val="90000"/>
              </a:lnSpc>
              <a:spcBef>
                <a:spcPts val="499"/>
              </a:spcBef>
              <a:buFont typeface="Arial"/>
              <a:buChar char="•"/>
              <a:defRPr sz="1800">
                <a:solidFill>
                  <a:schemeClr val="tx1"/>
                </a:solidFill>
                <a:latin typeface="+mn-lt"/>
                <a:ea typeface="+mn-ea"/>
                <a:cs typeface="+mn-cs"/>
              </a:defRPr>
            </a:lvl7pPr>
            <a:lvl8pPr marL="3429000" indent="-228600" algn="l" defTabSz="914400">
              <a:lnSpc>
                <a:spcPct val="90000"/>
              </a:lnSpc>
              <a:spcBef>
                <a:spcPts val="499"/>
              </a:spcBef>
              <a:buFont typeface="Arial"/>
              <a:buChar char="•"/>
              <a:defRPr sz="1800">
                <a:solidFill>
                  <a:schemeClr val="tx1"/>
                </a:solidFill>
                <a:latin typeface="+mn-lt"/>
                <a:ea typeface="+mn-ea"/>
                <a:cs typeface="+mn-cs"/>
              </a:defRPr>
            </a:lvl8pPr>
            <a:lvl9pPr marL="3886200" indent="-228600" algn="l" defTabSz="914400">
              <a:lnSpc>
                <a:spcPct val="90000"/>
              </a:lnSpc>
              <a:spcBef>
                <a:spcPts val="499"/>
              </a:spcBef>
              <a:buFont typeface="Arial"/>
              <a:buChar char="•"/>
              <a:defRPr sz="1800">
                <a:solidFill>
                  <a:schemeClr val="tx1"/>
                </a:solidFill>
                <a:latin typeface="+mn-lt"/>
                <a:ea typeface="+mn-ea"/>
                <a:cs typeface="+mn-cs"/>
              </a:defRPr>
            </a:lvl9pPr>
          </a:lstStyle>
          <a:p>
            <a:pPr marL="0" lvl="1" indent="0" algn="just">
              <a:lnSpc>
                <a:spcPct val="114999"/>
              </a:lnSpc>
              <a:buClr>
                <a:srgbClr val="595959"/>
              </a:buClr>
              <a:buSzPts val="2900"/>
              <a:buNone/>
              <a:defRPr/>
            </a:pPr>
            <a:r>
              <a:rPr lang="ru-RU" sz="3000" b="0" i="0" u="none" strike="noStrike" cap="none" spc="0">
                <a:ln>
                  <a:noFill/>
                </a:ln>
                <a:solidFill>
                  <a:schemeClr val="bg2">
                    <a:lumMod val="10000"/>
                  </a:schemeClr>
                </a:solidFill>
                <a:latin typeface="Helvetica Neue"/>
                <a:ea typeface="Times New Roman"/>
                <a:cs typeface="Helvetica Neue"/>
              </a:rPr>
              <a:t>В любой дате из отрезка </a:t>
            </a:r>
            <a:r>
              <a:rPr lang="en-US" sz="3000" b="0" i="0" u="none" strike="noStrike" cap="none" spc="0">
                <a:ln>
                  <a:noFill/>
                </a:ln>
                <a:solidFill>
                  <a:schemeClr val="bg2">
                    <a:lumMod val="10000"/>
                  </a:schemeClr>
                </a:solidFill>
                <a:latin typeface="Helvetica Neue"/>
                <a:ea typeface="Times New Roman"/>
                <a:cs typeface="Helvetica Neue"/>
              </a:rPr>
              <a:t>2019-01-0</a:t>
            </a:r>
            <a:r>
              <a:rPr lang="ru-RU" sz="3000" b="0" i="0" u="none" strike="noStrike" cap="none" spc="0">
                <a:ln>
                  <a:noFill/>
                </a:ln>
                <a:solidFill>
                  <a:schemeClr val="bg2">
                    <a:lumMod val="10000"/>
                  </a:schemeClr>
                </a:solidFill>
                <a:latin typeface="Helvetica Neue"/>
                <a:ea typeface="Times New Roman"/>
                <a:cs typeface="Helvetica Neue"/>
              </a:rPr>
              <a:t>1 и</a:t>
            </a:r>
            <a:r>
              <a:rPr lang="en-US" sz="3000" b="0" i="0" u="none" strike="noStrike" cap="none" spc="0">
                <a:ln>
                  <a:noFill/>
                </a:ln>
                <a:solidFill>
                  <a:schemeClr val="bg2">
                    <a:lumMod val="10000"/>
                  </a:schemeClr>
                </a:solidFill>
                <a:latin typeface="Helvetica Neue"/>
                <a:ea typeface="Times New Roman"/>
                <a:cs typeface="Helvetica Neue"/>
              </a:rPr>
              <a:t> 2019-12-31</a:t>
            </a:r>
            <a:r>
              <a:rPr lang="ru-RU" sz="3000" b="0" i="0" u="none" strike="noStrike" cap="none" spc="0">
                <a:ln>
                  <a:noFill/>
                </a:ln>
                <a:solidFill>
                  <a:schemeClr val="bg2">
                    <a:lumMod val="10000"/>
                  </a:schemeClr>
                </a:solidFill>
                <a:latin typeface="Helvetica Neue"/>
                <a:ea typeface="Times New Roman"/>
                <a:cs typeface="Helvetica Neue"/>
              </a:rPr>
              <a:t> год </a:t>
            </a:r>
            <a:r>
              <a:rPr lang="en-US" sz="3000" b="0" i="0" u="none" strike="noStrike" cap="none" spc="0">
                <a:ln>
                  <a:noFill/>
                </a:ln>
                <a:solidFill>
                  <a:schemeClr val="bg2">
                    <a:lumMod val="10000"/>
                  </a:schemeClr>
                </a:solidFill>
                <a:latin typeface="Helvetica Neue"/>
                <a:ea typeface="Times New Roman"/>
                <a:cs typeface="Helvetica Neue"/>
              </a:rPr>
              <a:t>=</a:t>
            </a:r>
            <a:r>
              <a:rPr lang="ru-RU" sz="3000" b="0" i="0" u="none" strike="noStrike" cap="none" spc="0">
                <a:ln>
                  <a:noFill/>
                </a:ln>
                <a:solidFill>
                  <a:schemeClr val="bg2">
                    <a:lumMod val="10000"/>
                  </a:schemeClr>
                </a:solidFill>
                <a:latin typeface="Helvetica Neue"/>
                <a:ea typeface="Times New Roman"/>
                <a:cs typeface="Helvetica Neue"/>
              </a:rPr>
              <a:t> 2019.</a:t>
            </a:r>
            <a:endParaRPr sz="3000">
              <a:solidFill>
                <a:schemeClr val="bg2">
                  <a:lumMod val="10000"/>
                </a:schemeClr>
              </a:solidFill>
              <a:latin typeface="Helvetica Neue"/>
              <a:cs typeface="Helvetica Neue"/>
            </a:endParaRPr>
          </a:p>
          <a:p>
            <a:pPr marL="0" indent="0">
              <a:buClrTx/>
              <a:buSzPct val="75000"/>
              <a:buFont typeface="Arial"/>
              <a:buNone/>
              <a:defRPr/>
            </a:pPr>
            <a:r>
              <a:rPr lang="ru-RU" sz="3000" b="0" i="0" u="none" strike="noStrike" cap="none" spc="0">
                <a:ln>
                  <a:noFill/>
                </a:ln>
                <a:solidFill>
                  <a:schemeClr val="bg2">
                    <a:lumMod val="10000"/>
                  </a:schemeClr>
                </a:solidFill>
                <a:latin typeface="Helvetica Neue"/>
                <a:ea typeface="Times New Roman"/>
                <a:cs typeface="Helvetica Neue"/>
              </a:rPr>
              <a:t>У любой даты </a:t>
            </a:r>
            <a:r>
              <a:rPr lang="en-US" sz="3000" b="0" i="0" u="none" strike="noStrike" cap="none" spc="0">
                <a:ln>
                  <a:noFill/>
                </a:ln>
                <a:solidFill>
                  <a:schemeClr val="bg2">
                    <a:lumMod val="10000"/>
                  </a:schemeClr>
                </a:solidFill>
                <a:latin typeface="Helvetica Neue"/>
                <a:ea typeface="Times New Roman"/>
                <a:cs typeface="Helvetica Neue"/>
              </a:rPr>
              <a:t>&gt;= 2019-01-01 </a:t>
            </a:r>
            <a:r>
              <a:rPr lang="ru-RU" sz="3000" b="0" i="0" u="none" strike="noStrike" cap="none" spc="0">
                <a:ln>
                  <a:noFill/>
                </a:ln>
                <a:solidFill>
                  <a:schemeClr val="bg2">
                    <a:lumMod val="10000"/>
                  </a:schemeClr>
                </a:solidFill>
                <a:latin typeface="Helvetica Neue"/>
                <a:ea typeface="Times New Roman"/>
                <a:cs typeface="Helvetica Neue"/>
              </a:rPr>
              <a:t>год </a:t>
            </a:r>
            <a:r>
              <a:rPr lang="en-US" sz="3000" b="0" i="0" u="none" strike="noStrike" cap="none" spc="0">
                <a:ln>
                  <a:noFill/>
                </a:ln>
                <a:solidFill>
                  <a:schemeClr val="bg2">
                    <a:lumMod val="10000"/>
                  </a:schemeClr>
                </a:solidFill>
                <a:latin typeface="Helvetica Neue"/>
                <a:ea typeface="Times New Roman"/>
                <a:cs typeface="Helvetica Neue"/>
              </a:rPr>
              <a:t>&gt;=</a:t>
            </a:r>
            <a:r>
              <a:rPr lang="ru-RU" sz="3000" b="0" i="0" u="none" strike="noStrike" cap="none" spc="0">
                <a:ln>
                  <a:noFill/>
                </a:ln>
                <a:solidFill>
                  <a:schemeClr val="bg2">
                    <a:lumMod val="10000"/>
                  </a:schemeClr>
                </a:solidFill>
                <a:latin typeface="Helvetica Neue"/>
                <a:ea typeface="Times New Roman"/>
                <a:cs typeface="Helvetica Neue"/>
              </a:rPr>
              <a:t> </a:t>
            </a:r>
            <a:r>
              <a:rPr lang="en-US" sz="3000" b="0" i="0" u="none" strike="noStrike" cap="none" spc="0">
                <a:ln>
                  <a:noFill/>
                </a:ln>
                <a:solidFill>
                  <a:schemeClr val="bg2">
                    <a:lumMod val="10000"/>
                  </a:schemeClr>
                </a:solidFill>
                <a:latin typeface="Helvetica Neue"/>
                <a:ea typeface="Times New Roman"/>
                <a:cs typeface="Helvetica Neue"/>
              </a:rPr>
              <a:t> 2019. </a:t>
            </a:r>
            <a:endParaRPr sz="3000" b="0" i="0" u="none" strike="noStrike" cap="none" spc="0">
              <a:ln>
                <a:noFill/>
              </a:ln>
              <a:solidFill>
                <a:schemeClr val="bg2">
                  <a:lumMod val="10000"/>
                </a:schemeClr>
              </a:solidFill>
              <a:latin typeface="Helvetica Neue"/>
              <a:cs typeface="Helvetica Neue"/>
            </a:endParaRPr>
          </a:p>
          <a:p>
            <a:pPr marL="0" indent="0">
              <a:buClrTx/>
              <a:buSzPct val="75000"/>
              <a:buFont typeface="Arial"/>
              <a:buNone/>
              <a:defRPr/>
            </a:pPr>
            <a:r>
              <a:rPr lang="ru-RU" sz="3000" b="0" i="0" u="none" strike="noStrike" cap="none" spc="0">
                <a:ln>
                  <a:noFill/>
                </a:ln>
                <a:solidFill>
                  <a:schemeClr val="bg2">
                    <a:lumMod val="10000"/>
                  </a:schemeClr>
                </a:solidFill>
                <a:latin typeface="Helvetica Neue"/>
                <a:ea typeface="Times New Roman"/>
                <a:cs typeface="Helvetica Neue"/>
              </a:rPr>
              <a:t>Вычисляемое выражение можно заменить на дополнительные условия фильтрации</a:t>
            </a:r>
            <a:endParaRPr sz="3000" b="0" i="0" u="none" strike="noStrike" cap="none" spc="0">
              <a:ln>
                <a:noFill/>
              </a:ln>
              <a:solidFill>
                <a:schemeClr val="tx1"/>
              </a:solidFill>
              <a:latin typeface="Helvetica Neue"/>
              <a:cs typeface="Helvetica Neue"/>
            </a:endParaRPr>
          </a:p>
        </p:txBody>
      </p:sp>
      <p:sp>
        <p:nvSpPr>
          <p:cNvPr id="1341641630" name="Rectangle 1"/>
          <p:cNvSpPr>
            <a:spLocks noChangeArrowheads="1"/>
          </p:cNvSpPr>
          <p:nvPr/>
        </p:nvSpPr>
        <p:spPr bwMode="auto">
          <a:xfrm flipH="0" flipV="0">
            <a:off x="1661851" y="8643447"/>
            <a:ext cx="15186344" cy="2240315"/>
          </a:xfrm>
          <a:prstGeom prst="rect">
            <a:avLst/>
          </a:prstGeom>
          <a:solidFill>
            <a:srgbClr val="FFFFFF"/>
          </a:solidFill>
          <a:ln>
            <a:noFill/>
          </a:ln>
          <a:effectLst/>
        </p:spPr>
        <p:txBody>
          <a:bodyPr vert="horz" wrap="square" lIns="91440" tIns="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buFontTx/>
              <a:buNone/>
              <a:defRPr/>
            </a:pPr>
            <a:r>
              <a:rPr lang="ru-RU" sz="2400" b="1" i="0" u="none" strike="noStrike" cap="none">
                <a:ln>
                  <a:noFill/>
                </a:ln>
                <a:solidFill>
                  <a:srgbClr val="993333"/>
                </a:solidFill>
                <a:latin typeface="Courier New"/>
              </a:rPr>
              <a:t>EXPLAIN</a:t>
            </a:r>
            <a:r>
              <a:rPr lang="ru-RU" sz="2400" b="0" i="0" u="none" strike="noStrike" cap="none">
                <a:ln>
                  <a:noFill/>
                </a:ln>
                <a:solidFill>
                  <a:srgbClr val="212529"/>
                </a:solidFill>
                <a:latin typeface="Courier New"/>
              </a:rPr>
              <a:t> </a:t>
            </a:r>
            <a:r>
              <a:rPr lang="ru-RU" sz="2400" b="0" i="0" u="none" strike="noStrike" cap="none">
                <a:ln>
                  <a:noFill/>
                </a:ln>
                <a:solidFill>
                  <a:srgbClr val="66CC66"/>
                </a:solidFill>
                <a:latin typeface="Courier New"/>
              </a:rPr>
              <a:t>(</a:t>
            </a:r>
            <a:r>
              <a:rPr lang="ru-RU" sz="2400" b="0" i="0" u="none" strike="noStrike" cap="none">
                <a:ln>
                  <a:noFill/>
                </a:ln>
                <a:solidFill>
                  <a:srgbClr val="212529"/>
                </a:solidFill>
                <a:latin typeface="Courier New"/>
              </a:rPr>
              <a:t>ANALYZE</a:t>
            </a:r>
            <a:r>
              <a:rPr lang="ru-RU" sz="2400" b="0" i="0" u="none" strike="noStrike" cap="none">
                <a:ln>
                  <a:noFill/>
                </a:ln>
                <a:solidFill>
                  <a:srgbClr val="66CC66"/>
                </a:solidFill>
                <a:latin typeface="Courier New"/>
              </a:rPr>
              <a:t>)</a:t>
            </a:r>
            <a:endParaRPr sz="2400"/>
          </a:p>
          <a:p>
            <a:pPr marL="0" marR="0" lvl="0" indent="0" algn="l" defTabSz="914400">
              <a:lnSpc>
                <a:spcPct val="100000"/>
              </a:lnSpc>
              <a:spcBef>
                <a:spcPts val="0"/>
              </a:spcBef>
              <a:spcAft>
                <a:spcPts val="0"/>
              </a:spcAft>
              <a:buClrTx/>
              <a:buSzTx/>
              <a:buFontTx/>
              <a:buNone/>
              <a:defRPr/>
            </a:pPr>
            <a:r>
              <a:rPr lang="ru-RU" sz="2400" b="1" i="0" u="none" strike="noStrike" cap="none">
                <a:ln>
                  <a:noFill/>
                </a:ln>
                <a:solidFill>
                  <a:srgbClr val="993333"/>
                </a:solidFill>
                <a:latin typeface="Courier New"/>
              </a:rPr>
              <a:t>SELECT</a:t>
            </a:r>
            <a:r>
              <a:rPr lang="ru-RU" sz="2400" b="0" i="0" u="none" strike="noStrike" cap="none">
                <a:ln>
                  <a:noFill/>
                </a:ln>
                <a:solidFill>
                  <a:srgbClr val="212529"/>
                </a:solidFill>
                <a:latin typeface="Courier New"/>
              </a:rPr>
              <a:t> l</a:t>
            </a:r>
            <a:r>
              <a:rPr lang="ru-RU" sz="2400" b="0" i="0" u="none" strike="noStrike" cap="none">
                <a:ln>
                  <a:noFill/>
                </a:ln>
                <a:solidFill>
                  <a:srgbClr val="66CC66"/>
                </a:solidFill>
                <a:latin typeface="Courier New"/>
              </a:rPr>
              <a:t>.</a:t>
            </a:r>
            <a:r>
              <a:rPr lang="ru-RU" sz="2400" b="0" i="0" u="none" strike="noStrike" cap="none">
                <a:ln>
                  <a:noFill/>
                </a:ln>
                <a:solidFill>
                  <a:srgbClr val="212529"/>
                </a:solidFill>
                <a:latin typeface="Courier New"/>
              </a:rPr>
              <a:t>id </a:t>
            </a:r>
            <a:endParaRPr sz="2400"/>
          </a:p>
          <a:p>
            <a:pPr marL="0" marR="0" lvl="0" indent="0" algn="l" defTabSz="914400">
              <a:lnSpc>
                <a:spcPct val="100000"/>
              </a:lnSpc>
              <a:spcBef>
                <a:spcPts val="0"/>
              </a:spcBef>
              <a:spcAft>
                <a:spcPts val="0"/>
              </a:spcAft>
              <a:buClrTx/>
              <a:buSzTx/>
              <a:buFontTx/>
              <a:buNone/>
              <a:defRPr/>
            </a:pPr>
            <a:r>
              <a:rPr lang="ru-RU" sz="2400">
                <a:solidFill>
                  <a:srgbClr val="212529"/>
                </a:solidFill>
                <a:latin typeface="Courier New"/>
              </a:rPr>
              <a:t>  </a:t>
            </a:r>
            <a:r>
              <a:rPr lang="ru-RU" sz="2400" b="1" i="0" u="none" strike="noStrike" cap="none">
                <a:ln>
                  <a:noFill/>
                </a:ln>
                <a:solidFill>
                  <a:srgbClr val="993333"/>
                </a:solidFill>
                <a:latin typeface="Courier New"/>
              </a:rPr>
              <a:t>FROM</a:t>
            </a:r>
            <a:r>
              <a:rPr lang="ru-RU" sz="2400" b="0" i="0" u="none" strike="noStrike" cap="none">
                <a:ln>
                  <a:noFill/>
                </a:ln>
                <a:solidFill>
                  <a:srgbClr val="212529"/>
                </a:solidFill>
                <a:latin typeface="Courier New"/>
              </a:rPr>
              <a:t> </a:t>
            </a:r>
            <a:r>
              <a:rPr lang="ru-RU" sz="2400" b="0" i="0" u="none" strike="noStrike" cap="none">
                <a:ln>
                  <a:noFill/>
                </a:ln>
                <a:solidFill>
                  <a:srgbClr val="212529"/>
                </a:solidFill>
                <a:latin typeface="Courier New"/>
              </a:rPr>
              <a:t>req</a:t>
            </a:r>
            <a:r>
              <a:rPr lang="ru-RU" sz="2400" b="0" i="0" u="none" strike="noStrike" cap="none">
                <a:ln>
                  <a:noFill/>
                </a:ln>
                <a:solidFill>
                  <a:srgbClr val="66CC66"/>
                </a:solidFill>
                <a:latin typeface="Courier New"/>
              </a:rPr>
              <a:t>.</a:t>
            </a:r>
            <a:r>
              <a:rPr lang="ru-RU" sz="2400" b="0" i="0" u="none" strike="noStrike" cap="none">
                <a:ln>
                  <a:noFill/>
                </a:ln>
                <a:solidFill>
                  <a:srgbClr val="212529"/>
                </a:solidFill>
                <a:latin typeface="Courier New"/>
              </a:rPr>
              <a:t>lot</a:t>
            </a:r>
            <a:r>
              <a:rPr lang="ru-RU" sz="2400" b="0" i="0" u="none" strike="noStrike" cap="none">
                <a:ln>
                  <a:noFill/>
                </a:ln>
                <a:solidFill>
                  <a:srgbClr val="212529"/>
                </a:solidFill>
                <a:latin typeface="Courier New"/>
              </a:rPr>
              <a:t> l </a:t>
            </a:r>
            <a:endParaRPr sz="2400"/>
          </a:p>
          <a:p>
            <a:pPr marL="0" marR="0" lvl="0" indent="0" algn="l" defTabSz="914400">
              <a:lnSpc>
                <a:spcPct val="100000"/>
              </a:lnSpc>
              <a:spcBef>
                <a:spcPts val="0"/>
              </a:spcBef>
              <a:spcAft>
                <a:spcPts val="0"/>
              </a:spcAft>
              <a:buClrTx/>
              <a:buSzTx/>
              <a:buFontTx/>
              <a:buNone/>
              <a:defRPr/>
            </a:pPr>
            <a:r>
              <a:rPr lang="ru-RU" sz="2400">
                <a:solidFill>
                  <a:srgbClr val="212529"/>
                </a:solidFill>
                <a:latin typeface="Courier New"/>
              </a:rPr>
              <a:t> </a:t>
            </a:r>
            <a:r>
              <a:rPr lang="ru-RU" sz="2400" b="1" i="0" u="none" strike="noStrike" cap="none">
                <a:ln>
                  <a:noFill/>
                </a:ln>
                <a:solidFill>
                  <a:srgbClr val="993333"/>
                </a:solidFill>
                <a:latin typeface="Courier New"/>
              </a:rPr>
              <a:t>WHERE</a:t>
            </a:r>
            <a:r>
              <a:rPr lang="ru-RU" sz="2400" b="0" i="0" u="none" strike="noStrike" cap="none">
                <a:ln>
                  <a:noFill/>
                </a:ln>
                <a:solidFill>
                  <a:srgbClr val="212529"/>
                </a:solidFill>
                <a:latin typeface="Courier New"/>
              </a:rPr>
              <a:t> </a:t>
            </a:r>
            <a:r>
              <a:rPr lang="ru-RU" sz="2400" b="0" i="0" u="none" strike="noStrike" cap="none">
                <a:ln>
                  <a:noFill/>
                </a:ln>
                <a:solidFill>
                  <a:srgbClr val="212529"/>
                </a:solidFill>
                <a:latin typeface="Courier New"/>
              </a:rPr>
              <a:t>l</a:t>
            </a:r>
            <a:r>
              <a:rPr lang="ru-RU" sz="2400" b="0" i="0" u="none" strike="noStrike" cap="none">
                <a:ln>
                  <a:noFill/>
                </a:ln>
                <a:solidFill>
                  <a:srgbClr val="66CC66"/>
                </a:solidFill>
                <a:latin typeface="Courier New"/>
              </a:rPr>
              <a:t>.</a:t>
            </a:r>
            <a:r>
              <a:rPr lang="ru-RU" sz="2400" b="0" i="0" u="none" strike="noStrike" cap="none">
                <a:ln>
                  <a:noFill/>
                </a:ln>
                <a:solidFill>
                  <a:srgbClr val="212529"/>
                </a:solidFill>
                <a:latin typeface="Courier New"/>
              </a:rPr>
              <a:t>year</a:t>
            </a:r>
            <a:r>
              <a:rPr lang="ru-RU" sz="2400" b="0" i="0" u="none" strike="noStrike" cap="none">
                <a:ln>
                  <a:noFill/>
                </a:ln>
                <a:solidFill>
                  <a:srgbClr val="212529"/>
                </a:solidFill>
                <a:latin typeface="Courier New"/>
              </a:rPr>
              <a:t> </a:t>
            </a:r>
            <a:r>
              <a:rPr lang="ru-RU" sz="2400" b="0" i="0" u="none" strike="noStrike" cap="none">
                <a:ln>
                  <a:noFill/>
                </a:ln>
                <a:solidFill>
                  <a:srgbClr val="66CC66"/>
                </a:solidFill>
                <a:latin typeface="Courier New"/>
              </a:rPr>
              <a:t>&lt;</a:t>
            </a:r>
            <a:r>
              <a:rPr lang="ru-RU" sz="2400" b="0" i="0" u="none" strike="noStrike" cap="none">
                <a:ln>
                  <a:noFill/>
                </a:ln>
                <a:solidFill>
                  <a:srgbClr val="212529"/>
                </a:solidFill>
                <a:latin typeface="Courier New"/>
              </a:rPr>
              <a:t> </a:t>
            </a:r>
            <a:r>
              <a:rPr lang="ru-RU" sz="2400" b="0" i="0" u="none" strike="noStrike" cap="none">
                <a:ln>
                  <a:noFill/>
                </a:ln>
                <a:solidFill>
                  <a:srgbClr val="CC66CC"/>
                </a:solidFill>
                <a:latin typeface="Courier New"/>
              </a:rPr>
              <a:t>2019</a:t>
            </a:r>
            <a:r>
              <a:rPr lang="ru-RU" sz="2400" b="0" i="0" u="none" strike="noStrike" cap="none">
                <a:ln>
                  <a:noFill/>
                </a:ln>
                <a:solidFill>
                  <a:srgbClr val="212529"/>
                </a:solidFill>
                <a:latin typeface="Courier New"/>
              </a:rPr>
              <a:t> </a:t>
            </a:r>
            <a:endParaRPr sz="2400"/>
          </a:p>
          <a:p>
            <a:pPr marL="0" marR="0" lvl="0" indent="0" algn="l" defTabSz="914400">
              <a:lnSpc>
                <a:spcPct val="100000"/>
              </a:lnSpc>
              <a:spcBef>
                <a:spcPts val="0"/>
              </a:spcBef>
              <a:spcAft>
                <a:spcPts val="0"/>
              </a:spcAft>
              <a:buClrTx/>
              <a:buSzTx/>
              <a:buFontTx/>
              <a:buNone/>
              <a:defRPr/>
            </a:pPr>
            <a:r>
              <a:rPr lang="ru-RU" sz="2400">
                <a:solidFill>
                  <a:srgbClr val="212529"/>
                </a:solidFill>
                <a:latin typeface="Courier New"/>
              </a:rPr>
              <a:t>   </a:t>
            </a:r>
            <a:r>
              <a:rPr lang="ru-RU" sz="2400" b="1" i="0" u="none" strike="noStrike" cap="none">
                <a:ln>
                  <a:noFill/>
                </a:ln>
                <a:solidFill>
                  <a:srgbClr val="993333"/>
                </a:solidFill>
                <a:latin typeface="Courier New"/>
              </a:rPr>
              <a:t>AND</a:t>
            </a:r>
            <a:r>
              <a:rPr lang="ru-RU" sz="2400" b="0" i="0" u="none" strike="noStrike" cap="none">
                <a:ln>
                  <a:noFill/>
                </a:ln>
                <a:solidFill>
                  <a:srgbClr val="212529"/>
                </a:solidFill>
                <a:latin typeface="Courier New"/>
              </a:rPr>
              <a:t> </a:t>
            </a:r>
            <a:r>
              <a:rPr lang="ru-RU" sz="2400" b="0" i="0" u="none" strike="noStrike" cap="none">
                <a:ln>
                  <a:noFill/>
                </a:ln>
                <a:solidFill>
                  <a:srgbClr val="212529"/>
                </a:solidFill>
                <a:latin typeface="Courier New"/>
              </a:rPr>
              <a:t>l</a:t>
            </a:r>
            <a:r>
              <a:rPr lang="ru-RU" sz="2400" b="0" i="0" u="none" strike="noStrike" cap="none">
                <a:ln>
                  <a:noFill/>
                </a:ln>
                <a:solidFill>
                  <a:srgbClr val="66CC66"/>
                </a:solidFill>
                <a:latin typeface="Courier New"/>
              </a:rPr>
              <a:t>.</a:t>
            </a:r>
            <a:r>
              <a:rPr lang="ru-RU" sz="2400" b="0" i="0" u="none" strike="noStrike" cap="none">
                <a:ln>
                  <a:noFill/>
                </a:ln>
                <a:solidFill>
                  <a:srgbClr val="212529"/>
                </a:solidFill>
                <a:latin typeface="Courier New"/>
              </a:rPr>
              <a:t>date_planned</a:t>
            </a:r>
            <a:r>
              <a:rPr lang="ru-RU" sz="2400" b="0" i="0" u="none" strike="noStrike" cap="none">
                <a:ln>
                  <a:noFill/>
                </a:ln>
                <a:solidFill>
                  <a:srgbClr val="212529"/>
                </a:solidFill>
                <a:latin typeface="Courier New"/>
              </a:rPr>
              <a:t> </a:t>
            </a:r>
            <a:r>
              <a:rPr lang="ru-RU" sz="2400" b="1" i="0" u="none" strike="noStrike" cap="none">
                <a:ln>
                  <a:noFill/>
                </a:ln>
                <a:solidFill>
                  <a:srgbClr val="993333"/>
                </a:solidFill>
                <a:latin typeface="Courier New"/>
              </a:rPr>
              <a:t>BETWEEN</a:t>
            </a:r>
            <a:r>
              <a:rPr lang="ru-RU" sz="2400" b="0" i="0" u="none" strike="noStrike" cap="none">
                <a:ln>
                  <a:noFill/>
                </a:ln>
                <a:solidFill>
                  <a:srgbClr val="212529"/>
                </a:solidFill>
                <a:latin typeface="Courier New"/>
              </a:rPr>
              <a:t> </a:t>
            </a:r>
            <a:r>
              <a:rPr lang="ru-RU" sz="2400" b="0" i="0" u="none" strike="noStrike" cap="none">
                <a:ln>
                  <a:noFill/>
                </a:ln>
                <a:solidFill>
                  <a:srgbClr val="212529"/>
                </a:solidFill>
                <a:latin typeface="Courier New"/>
              </a:rPr>
              <a:t>make_date</a:t>
            </a:r>
            <a:r>
              <a:rPr lang="ru-RU" sz="2400" b="0" i="0" u="none" strike="noStrike" cap="none">
                <a:ln>
                  <a:noFill/>
                </a:ln>
                <a:solidFill>
                  <a:srgbClr val="66CC66"/>
                </a:solidFill>
                <a:latin typeface="Courier New"/>
              </a:rPr>
              <a:t>(</a:t>
            </a:r>
            <a:r>
              <a:rPr lang="ru-RU" sz="2400" b="0" i="0" u="none" strike="noStrike" cap="none">
                <a:ln>
                  <a:noFill/>
                </a:ln>
                <a:solidFill>
                  <a:srgbClr val="CC66CC"/>
                </a:solidFill>
                <a:latin typeface="Courier New"/>
              </a:rPr>
              <a:t>2019</a:t>
            </a:r>
            <a:r>
              <a:rPr lang="ru-RU" sz="2400" b="0" i="0" u="none" strike="noStrike" cap="none">
                <a:ln>
                  <a:noFill/>
                </a:ln>
                <a:solidFill>
                  <a:srgbClr val="66CC66"/>
                </a:solidFill>
                <a:latin typeface="Courier New"/>
              </a:rPr>
              <a:t>,</a:t>
            </a:r>
            <a:r>
              <a:rPr lang="ru-RU" sz="2400" b="0" i="0" u="none" strike="noStrike" cap="none">
                <a:ln>
                  <a:noFill/>
                </a:ln>
                <a:solidFill>
                  <a:srgbClr val="212529"/>
                </a:solidFill>
                <a:latin typeface="Courier New"/>
              </a:rPr>
              <a:t> </a:t>
            </a:r>
            <a:r>
              <a:rPr lang="ru-RU" sz="2400" b="0" i="0" u="none" strike="noStrike" cap="none">
                <a:ln>
                  <a:noFill/>
                </a:ln>
                <a:solidFill>
                  <a:srgbClr val="CC66CC"/>
                </a:solidFill>
                <a:latin typeface="Courier New"/>
              </a:rPr>
              <a:t>1</a:t>
            </a:r>
            <a:r>
              <a:rPr lang="ru-RU" sz="2400" b="0" i="0" u="none" strike="noStrike" cap="none">
                <a:ln>
                  <a:noFill/>
                </a:ln>
                <a:solidFill>
                  <a:srgbClr val="66CC66"/>
                </a:solidFill>
                <a:latin typeface="Courier New"/>
              </a:rPr>
              <a:t>,</a:t>
            </a:r>
            <a:r>
              <a:rPr lang="ru-RU" sz="2400" b="0" i="0" u="none" strike="noStrike" cap="none">
                <a:ln>
                  <a:noFill/>
                </a:ln>
                <a:solidFill>
                  <a:srgbClr val="212529"/>
                </a:solidFill>
                <a:latin typeface="Courier New"/>
              </a:rPr>
              <a:t> </a:t>
            </a:r>
            <a:r>
              <a:rPr lang="ru-RU" sz="2400" b="0" i="0" u="none" strike="noStrike" cap="none">
                <a:ln>
                  <a:noFill/>
                </a:ln>
                <a:solidFill>
                  <a:srgbClr val="CC66CC"/>
                </a:solidFill>
                <a:latin typeface="Courier New"/>
              </a:rPr>
              <a:t>1</a:t>
            </a:r>
            <a:r>
              <a:rPr lang="ru-RU" sz="2400" b="0" i="0" u="none" strike="noStrike" cap="none">
                <a:ln>
                  <a:noFill/>
                </a:ln>
                <a:solidFill>
                  <a:srgbClr val="66CC66"/>
                </a:solidFill>
                <a:latin typeface="Courier New"/>
              </a:rPr>
              <a:t>)</a:t>
            </a:r>
            <a:r>
              <a:rPr lang="ru-RU" sz="2400" b="0" i="0" u="none" strike="noStrike" cap="none">
                <a:ln>
                  <a:noFill/>
                </a:ln>
                <a:solidFill>
                  <a:srgbClr val="212529"/>
                </a:solidFill>
                <a:latin typeface="Courier New"/>
              </a:rPr>
              <a:t> </a:t>
            </a:r>
            <a:r>
              <a:rPr lang="ru-RU" sz="2400" b="1" i="0" u="none" strike="noStrike" cap="none">
                <a:ln>
                  <a:noFill/>
                </a:ln>
                <a:solidFill>
                  <a:srgbClr val="993333"/>
                </a:solidFill>
                <a:latin typeface="Courier New"/>
              </a:rPr>
              <a:t>AND</a:t>
            </a:r>
            <a:r>
              <a:rPr lang="ru-RU" sz="2400" b="0" i="0" u="none" strike="noStrike" cap="none">
                <a:ln>
                  <a:noFill/>
                </a:ln>
                <a:solidFill>
                  <a:srgbClr val="212529"/>
                </a:solidFill>
                <a:latin typeface="Courier New"/>
              </a:rPr>
              <a:t> </a:t>
            </a:r>
            <a:r>
              <a:rPr lang="ru-RU" sz="2400" b="0" i="0" u="none" strike="noStrike" cap="none">
                <a:ln>
                  <a:noFill/>
                </a:ln>
                <a:solidFill>
                  <a:srgbClr val="212529"/>
                </a:solidFill>
                <a:latin typeface="Courier New"/>
              </a:rPr>
              <a:t>make_date</a:t>
            </a:r>
            <a:r>
              <a:rPr lang="ru-RU" sz="2400" b="0" i="0" u="none" strike="noStrike" cap="none">
                <a:ln>
                  <a:noFill/>
                </a:ln>
                <a:solidFill>
                  <a:srgbClr val="66CC66"/>
                </a:solidFill>
                <a:latin typeface="Courier New"/>
              </a:rPr>
              <a:t>(</a:t>
            </a:r>
            <a:r>
              <a:rPr lang="ru-RU" sz="2400" b="0" i="0" u="none" strike="noStrike" cap="none">
                <a:ln>
                  <a:noFill/>
                </a:ln>
                <a:solidFill>
                  <a:srgbClr val="CC66CC"/>
                </a:solidFill>
                <a:latin typeface="Courier New"/>
              </a:rPr>
              <a:t>2019</a:t>
            </a:r>
            <a:r>
              <a:rPr lang="ru-RU" sz="2400" b="0" i="0" u="none" strike="noStrike" cap="none">
                <a:ln>
                  <a:noFill/>
                </a:ln>
                <a:solidFill>
                  <a:srgbClr val="66CC66"/>
                </a:solidFill>
                <a:latin typeface="Courier New"/>
              </a:rPr>
              <a:t>,</a:t>
            </a:r>
            <a:r>
              <a:rPr lang="ru-RU" sz="2400" b="0" i="0" u="none" strike="noStrike" cap="none">
                <a:ln>
                  <a:noFill/>
                </a:ln>
                <a:solidFill>
                  <a:srgbClr val="212529"/>
                </a:solidFill>
                <a:latin typeface="Courier New"/>
              </a:rPr>
              <a:t> </a:t>
            </a:r>
            <a:r>
              <a:rPr lang="ru-RU" sz="2400" b="0" i="0" u="none" strike="noStrike" cap="none">
                <a:ln>
                  <a:noFill/>
                </a:ln>
                <a:solidFill>
                  <a:srgbClr val="CC66CC"/>
                </a:solidFill>
                <a:latin typeface="Courier New"/>
              </a:rPr>
              <a:t>12</a:t>
            </a:r>
            <a:r>
              <a:rPr lang="ru-RU" sz="2400" b="0" i="0" u="none" strike="noStrike" cap="none">
                <a:ln>
                  <a:noFill/>
                </a:ln>
                <a:solidFill>
                  <a:srgbClr val="66CC66"/>
                </a:solidFill>
                <a:latin typeface="Courier New"/>
              </a:rPr>
              <a:t>,</a:t>
            </a:r>
            <a:r>
              <a:rPr lang="ru-RU" sz="2400" b="0" i="0" u="none" strike="noStrike" cap="none">
                <a:ln>
                  <a:noFill/>
                </a:ln>
                <a:solidFill>
                  <a:srgbClr val="212529"/>
                </a:solidFill>
                <a:latin typeface="Courier New"/>
              </a:rPr>
              <a:t> </a:t>
            </a:r>
            <a:r>
              <a:rPr lang="ru-RU" sz="2400" b="0" i="0" u="none" strike="noStrike" cap="none">
                <a:ln>
                  <a:noFill/>
                </a:ln>
                <a:solidFill>
                  <a:srgbClr val="CC66CC"/>
                </a:solidFill>
                <a:latin typeface="Courier New"/>
              </a:rPr>
              <a:t>31</a:t>
            </a:r>
            <a:r>
              <a:rPr lang="ru-RU" sz="2400" b="0" i="0" u="none" strike="noStrike" cap="none">
                <a:ln>
                  <a:noFill/>
                </a:ln>
                <a:solidFill>
                  <a:srgbClr val="66CC66"/>
                </a:solidFill>
                <a:latin typeface="Courier New"/>
              </a:rPr>
              <a:t>)</a:t>
            </a:r>
            <a:r>
              <a:rPr lang="ru-RU" sz="2400" b="0" i="0" u="none" strike="noStrike" cap="none">
                <a:ln>
                  <a:noFill/>
                </a:ln>
                <a:solidFill>
                  <a:srgbClr val="212529"/>
                </a:solidFill>
                <a:latin typeface="Courier New"/>
              </a:rPr>
              <a:t> </a:t>
            </a:r>
            <a:endParaRPr sz="2400"/>
          </a:p>
          <a:p>
            <a:pPr marL="0" marR="0" lvl="0" indent="0" algn="l" defTabSz="914400">
              <a:lnSpc>
                <a:spcPct val="100000"/>
              </a:lnSpc>
              <a:spcBef>
                <a:spcPts val="0"/>
              </a:spcBef>
              <a:spcAft>
                <a:spcPts val="0"/>
              </a:spcAft>
              <a:buClrTx/>
              <a:buSzTx/>
              <a:buFontTx/>
              <a:buNone/>
              <a:defRPr/>
            </a:pPr>
            <a:r>
              <a:rPr lang="ru-RU" sz="2400">
                <a:solidFill>
                  <a:srgbClr val="212529"/>
                </a:solidFill>
                <a:latin typeface="Courier New"/>
              </a:rPr>
              <a:t>   </a:t>
            </a:r>
            <a:r>
              <a:rPr lang="ru-RU" sz="2400" b="1" i="0" u="none" strike="noStrike" cap="none">
                <a:ln>
                  <a:noFill/>
                </a:ln>
                <a:solidFill>
                  <a:srgbClr val="993333"/>
                </a:solidFill>
                <a:latin typeface="Courier New"/>
              </a:rPr>
              <a:t>AND</a:t>
            </a:r>
            <a:r>
              <a:rPr lang="ru-RU" sz="2400" b="0" i="0" u="none" strike="noStrike" cap="none">
                <a:ln>
                  <a:noFill/>
                </a:ln>
                <a:solidFill>
                  <a:srgbClr val="212529"/>
                </a:solidFill>
                <a:latin typeface="Courier New"/>
              </a:rPr>
              <a:t> </a:t>
            </a:r>
            <a:r>
              <a:rPr lang="ru-RU" sz="2400" b="0" i="0" u="none" strike="noStrike" cap="none">
                <a:ln>
                  <a:noFill/>
                </a:ln>
                <a:solidFill>
                  <a:srgbClr val="212529"/>
                </a:solidFill>
                <a:latin typeface="Courier New"/>
              </a:rPr>
              <a:t>l</a:t>
            </a:r>
            <a:r>
              <a:rPr lang="ru-RU" sz="2400" b="0" i="0" u="none" strike="noStrike" cap="none">
                <a:ln>
                  <a:noFill/>
                </a:ln>
                <a:solidFill>
                  <a:srgbClr val="66CC66"/>
                </a:solidFill>
                <a:latin typeface="Courier New"/>
              </a:rPr>
              <a:t>.</a:t>
            </a:r>
            <a:r>
              <a:rPr lang="ru-RU" sz="2400" b="0" i="0" u="none" strike="noStrike" cap="none">
                <a:ln>
                  <a:noFill/>
                </a:ln>
                <a:solidFill>
                  <a:srgbClr val="212529"/>
                </a:solidFill>
                <a:latin typeface="Courier New"/>
              </a:rPr>
              <a:t>date_delivery_from</a:t>
            </a:r>
            <a:r>
              <a:rPr lang="ru-RU" sz="2400" b="0" i="0" u="none" strike="noStrike" cap="none">
                <a:ln>
                  <a:noFill/>
                </a:ln>
                <a:solidFill>
                  <a:srgbClr val="212529"/>
                </a:solidFill>
                <a:latin typeface="Courier New"/>
              </a:rPr>
              <a:t> </a:t>
            </a:r>
            <a:r>
              <a:rPr lang="ru-RU" sz="2400" b="0" i="0" u="none" strike="noStrike" cap="none">
                <a:ln>
                  <a:noFill/>
                </a:ln>
                <a:solidFill>
                  <a:srgbClr val="66CC66"/>
                </a:solidFill>
                <a:latin typeface="Courier New"/>
              </a:rPr>
              <a:t>&gt;=</a:t>
            </a:r>
            <a:r>
              <a:rPr lang="ru-RU" sz="2400" b="0" i="0" u="none" strike="noStrike" cap="none">
                <a:ln>
                  <a:noFill/>
                </a:ln>
                <a:solidFill>
                  <a:srgbClr val="212529"/>
                </a:solidFill>
                <a:latin typeface="Courier New"/>
              </a:rPr>
              <a:t> </a:t>
            </a:r>
            <a:r>
              <a:rPr lang="ru-RU" sz="2400" b="0" i="0" u="none" strike="noStrike" cap="none">
                <a:ln>
                  <a:noFill/>
                </a:ln>
                <a:solidFill>
                  <a:srgbClr val="212529"/>
                </a:solidFill>
                <a:latin typeface="Courier New"/>
              </a:rPr>
              <a:t>make_date</a:t>
            </a:r>
            <a:r>
              <a:rPr lang="ru-RU" sz="2400" b="0" i="0" u="none" strike="noStrike" cap="none">
                <a:ln>
                  <a:noFill/>
                </a:ln>
                <a:solidFill>
                  <a:srgbClr val="66CC66"/>
                </a:solidFill>
                <a:latin typeface="Courier New"/>
              </a:rPr>
              <a:t>(</a:t>
            </a:r>
            <a:r>
              <a:rPr lang="ru-RU" sz="2400" b="0" i="0" u="none" strike="noStrike" cap="none">
                <a:ln>
                  <a:noFill/>
                </a:ln>
                <a:solidFill>
                  <a:srgbClr val="CC66CC"/>
                </a:solidFill>
                <a:latin typeface="Courier New"/>
              </a:rPr>
              <a:t>2019</a:t>
            </a:r>
            <a:r>
              <a:rPr lang="ru-RU" sz="2400" b="0" i="0" u="none" strike="noStrike" cap="none">
                <a:ln>
                  <a:noFill/>
                </a:ln>
                <a:solidFill>
                  <a:srgbClr val="66CC66"/>
                </a:solidFill>
                <a:latin typeface="Courier New"/>
              </a:rPr>
              <a:t>,</a:t>
            </a:r>
            <a:r>
              <a:rPr lang="ru-RU" sz="2400" b="0" i="0" u="none" strike="noStrike" cap="none">
                <a:ln>
                  <a:noFill/>
                </a:ln>
                <a:solidFill>
                  <a:srgbClr val="212529"/>
                </a:solidFill>
                <a:latin typeface="Courier New"/>
              </a:rPr>
              <a:t> </a:t>
            </a:r>
            <a:r>
              <a:rPr lang="ru-RU" sz="2400" b="0" i="0" u="none" strike="noStrike" cap="none">
                <a:ln>
                  <a:noFill/>
                </a:ln>
                <a:solidFill>
                  <a:srgbClr val="CC66CC"/>
                </a:solidFill>
                <a:latin typeface="Courier New"/>
              </a:rPr>
              <a:t>1</a:t>
            </a:r>
            <a:r>
              <a:rPr lang="ru-RU" sz="2400" b="0" i="0" u="none" strike="noStrike" cap="none">
                <a:ln>
                  <a:noFill/>
                </a:ln>
                <a:solidFill>
                  <a:srgbClr val="66CC66"/>
                </a:solidFill>
                <a:latin typeface="Courier New"/>
              </a:rPr>
              <a:t>,</a:t>
            </a:r>
            <a:r>
              <a:rPr lang="ru-RU" sz="2400" b="0" i="0" u="none" strike="noStrike" cap="none">
                <a:ln>
                  <a:noFill/>
                </a:ln>
                <a:solidFill>
                  <a:srgbClr val="212529"/>
                </a:solidFill>
                <a:latin typeface="Courier New"/>
              </a:rPr>
              <a:t> </a:t>
            </a:r>
            <a:r>
              <a:rPr lang="ru-RU" sz="2400" b="0" i="0" u="none" strike="noStrike" cap="none">
                <a:ln>
                  <a:noFill/>
                </a:ln>
                <a:solidFill>
                  <a:srgbClr val="CC66CC"/>
                </a:solidFill>
                <a:latin typeface="Courier New"/>
              </a:rPr>
              <a:t>1</a:t>
            </a:r>
            <a:r>
              <a:rPr lang="ru-RU" sz="2400" b="0" i="0" u="none" strike="noStrike" cap="none">
                <a:ln>
                  <a:noFill/>
                </a:ln>
                <a:solidFill>
                  <a:srgbClr val="66CC66"/>
                </a:solidFill>
                <a:latin typeface="Courier New"/>
              </a:rPr>
              <a:t>)</a:t>
            </a:r>
            <a:r>
              <a:rPr lang="ru-RU" sz="2400" b="0" i="0" u="none" strike="noStrike" cap="none">
                <a:ln>
                  <a:noFill/>
                </a:ln>
                <a:solidFill>
                  <a:srgbClr val="212529"/>
                </a:solidFill>
                <a:latin typeface="Courier New"/>
              </a:rPr>
              <a:t>;</a:t>
            </a:r>
            <a:r>
              <a:rPr lang="ru-RU" sz="2400" b="0" i="0" u="none" strike="noStrike" cap="none">
                <a:ln>
                  <a:noFill/>
                </a:ln>
                <a:solidFill>
                  <a:schemeClr val="tx1"/>
                </a:solidFill>
              </a:rPr>
              <a:t> </a:t>
            </a:r>
            <a:endParaRPr sz="2400" b="0" i="0" u="none" strike="noStrike" cap="none">
              <a:ln>
                <a:noFill/>
              </a:ln>
              <a:solidFill>
                <a:schemeClr val="tx1"/>
              </a:solidFill>
              <a:latin typeface="Aria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154883933" name="PGMeetup.NN"/>
          <p:cNvSpPr txBox="1"/>
          <p:nvPr/>
        </p:nvSpPr>
        <p:spPr bwMode="auto">
          <a:xfrm>
            <a:off x="1661851" y="1306608"/>
            <a:ext cx="5645774" cy="918199"/>
          </a:xfrm>
          <a:prstGeom prst="rect">
            <a:avLst/>
          </a:prstGeom>
          <a:ln w="12700">
            <a:miter lim="400000"/>
          </a:ln>
        </p:spPr>
        <p:txBody>
          <a:bodyPr wrap="none" lIns="50799" tIns="50799" rIns="50799" bIns="50799" anchor="ctr">
            <a:spAutoFit/>
          </a:bodyPr>
          <a:lstStyle>
            <a:lvl1pPr>
              <a:defRPr sz="5300">
                <a:solidFill>
                  <a:srgbClr val="000000"/>
                </a:solidFill>
                <a:latin typeface="Epilogue Bold"/>
                <a:ea typeface="Epilogue Bold"/>
                <a:cs typeface="Epilogue Bold"/>
              </a:defRPr>
            </a:lvl1pPr>
          </a:lstStyle>
          <a:p>
            <a:pPr>
              <a:defRPr/>
            </a:pPr>
            <a:r>
              <a:rPr/>
              <a:t>PG</a:t>
            </a:r>
            <a:r>
              <a:rPr lang="en-US"/>
              <a:t>Meetup</a:t>
            </a:r>
            <a:r>
              <a:rPr/>
              <a:t>.</a:t>
            </a:r>
            <a:r>
              <a:rPr lang="ru-RU"/>
              <a:t>Барнаул</a:t>
            </a:r>
            <a:endParaRPr/>
          </a:p>
        </p:txBody>
      </p:sp>
      <p:sp>
        <p:nvSpPr>
          <p:cNvPr id="1735232850" name="Образец заголовка"/>
          <p:cNvSpPr txBox="1"/>
          <p:nvPr/>
        </p:nvSpPr>
        <p:spPr bwMode="auto">
          <a:xfrm flipH="0" flipV="0">
            <a:off x="1661851" y="3894852"/>
            <a:ext cx="12821770" cy="119891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4000" b="0" i="0" u="none" strike="noStrike" cap="none" spc="0">
                <a:ln>
                  <a:noFill/>
                </a:ln>
                <a:solidFill>
                  <a:schemeClr val="bg1">
                    <a:lumMod val="50000"/>
                  </a:schemeClr>
                </a:solidFill>
                <a:latin typeface="Helvetica Neue"/>
                <a:ea typeface="Helvetica Neue"/>
                <a:cs typeface="Helvetica Neue"/>
              </a:rPr>
              <a:t>План выполнения запроса после замены вычисляемого выражения</a:t>
            </a:r>
            <a:endParaRPr sz="4000">
              <a:solidFill>
                <a:srgbClr val="FF9900"/>
              </a:solidFill>
            </a:endParaRPr>
          </a:p>
        </p:txBody>
      </p:sp>
      <p:sp>
        <p:nvSpPr>
          <p:cNvPr id="663296770" name="Образец заголовка"/>
          <p:cNvSpPr txBox="1"/>
          <p:nvPr/>
        </p:nvSpPr>
        <p:spPr bwMode="auto">
          <a:xfrm>
            <a:off x="1676503" y="2467908"/>
            <a:ext cx="12806110"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rgbClr val="FF9900"/>
                </a:solidFill>
                <a:latin typeface="Helvetica Neue"/>
                <a:ea typeface="Helvetica Neue"/>
                <a:cs typeface="Helvetica Neue"/>
              </a:rPr>
              <a:t>Конвертация хранимого кода </a:t>
            </a:r>
            <a:endParaRPr sz="4000">
              <a:solidFill>
                <a:srgbClr val="FF9900"/>
              </a:solidFill>
            </a:endParaRPr>
          </a:p>
        </p:txBody>
      </p:sp>
      <p:sp>
        <p:nvSpPr>
          <p:cNvPr id="178388102" name="Rectangle 1"/>
          <p:cNvSpPr>
            <a:spLocks noChangeArrowheads="1"/>
          </p:cNvSpPr>
          <p:nvPr/>
        </p:nvSpPr>
        <p:spPr bwMode="auto">
          <a:xfrm flipH="0" flipV="0">
            <a:off x="1661851" y="5788100"/>
            <a:ext cx="15106173" cy="4739675"/>
          </a:xfrm>
          <a:prstGeom prst="rect">
            <a:avLst/>
          </a:prstGeom>
          <a:solidFill>
            <a:schemeClr val="tx1"/>
          </a:solidFill>
          <a:ln>
            <a:noFill/>
          </a:ln>
          <a:effectLst/>
        </p:spPr>
        <p:txBody>
          <a:bodyPr vert="horz" wrap="square" lIns="91440" tIns="0" rIns="91440" bIns="45720" numCol="1" anchor="ctr" anchorCtr="0" compatLnSpc="1">
            <a:prstTxWarp prst="textNoShape"/>
            <a:spAutoFit/>
          </a:bodyPr>
          <a:lstStyle/>
          <a:p>
            <a:pPr marL="0" marR="0" lvl="0" indent="0" algn="ctr" defTabSz="914400">
              <a:lnSpc>
                <a:spcPct val="100000"/>
              </a:lnSpc>
              <a:spcBef>
                <a:spcPts val="0"/>
              </a:spcBef>
              <a:spcAft>
                <a:spcPts val="0"/>
              </a:spcAft>
              <a:buClrTx/>
              <a:buSzTx/>
              <a:buFontTx/>
              <a:buNone/>
              <a:defRPr/>
            </a:pPr>
            <a:r>
              <a:rPr lang="ru-RU" sz="2200" b="0" i="0" u="none" strike="noStrike" cap="none">
                <a:ln>
                  <a:noFill/>
                </a:ln>
                <a:solidFill>
                  <a:schemeClr val="bg1"/>
                </a:solidFill>
                <a:latin typeface="Courier New"/>
              </a:rPr>
              <a:t>QUERY PLAN</a:t>
            </a:r>
            <a:endParaRPr sz="2200" b="0" i="0" u="none" strike="noStrike" cap="none">
              <a:ln>
                <a:noFill/>
              </a:ln>
              <a:solidFill>
                <a:schemeClr val="bg1"/>
              </a:solidFill>
              <a:latin typeface="Courier New"/>
            </a:endParaRPr>
          </a:p>
          <a:p>
            <a:pPr marL="0" marR="0" lvl="0" indent="0" algn="l" defTabSz="914400">
              <a:lnSpc>
                <a:spcPct val="100000"/>
              </a:lnSpc>
              <a:spcBef>
                <a:spcPts val="0"/>
              </a:spcBef>
              <a:spcAft>
                <a:spcPts val="0"/>
              </a:spcAft>
              <a:buClrTx/>
              <a:buSzTx/>
              <a:buFontTx/>
              <a:buNone/>
              <a:defRPr/>
            </a:pPr>
            <a:r>
              <a:rPr lang="ru-RU" sz="2200" b="0" i="1" u="none" strike="noStrike" cap="none">
                <a:ln>
                  <a:noFill/>
                </a:ln>
                <a:solidFill>
                  <a:schemeClr val="bg1"/>
                </a:solidFill>
                <a:latin typeface="Courier New"/>
              </a:rPr>
              <a:t>---------------------------------------------------------------------------------------</a:t>
            </a:r>
            <a:r>
              <a:rPr lang="ru-RU" sz="2200" b="0" i="0" u="none" strike="noStrike" cap="none">
                <a:ln>
                  <a:noFill/>
                </a:ln>
                <a:solidFill>
                  <a:schemeClr val="bg1"/>
                </a:solidFill>
                <a:latin typeface="Courier New"/>
              </a:rPr>
              <a:t>Bitmap</a:t>
            </a:r>
            <a:r>
              <a:rPr lang="ru-RU" sz="2200" b="0" i="0" u="none" strike="noStrike" cap="none">
                <a:ln>
                  <a:noFill/>
                </a:ln>
                <a:solidFill>
                  <a:schemeClr val="bg1"/>
                </a:solidFill>
                <a:latin typeface="Courier New"/>
              </a:rPr>
              <a:t> </a:t>
            </a:r>
            <a:r>
              <a:rPr lang="ru-RU" sz="2200" b="0" i="0" u="none" strike="noStrike" cap="none">
                <a:ln>
                  <a:noFill/>
                </a:ln>
                <a:solidFill>
                  <a:schemeClr val="bg1"/>
                </a:solidFill>
                <a:latin typeface="Courier New"/>
              </a:rPr>
              <a:t>Heap</a:t>
            </a:r>
            <a:r>
              <a:rPr lang="ru-RU" sz="2200" b="0" i="0" u="none" strike="noStrike" cap="none">
                <a:ln>
                  <a:noFill/>
                </a:ln>
                <a:solidFill>
                  <a:schemeClr val="bg1"/>
                </a:solidFill>
                <a:latin typeface="Courier New"/>
              </a:rPr>
              <a:t> </a:t>
            </a:r>
            <a:r>
              <a:rPr lang="ru-RU" sz="2200" b="0" i="0" u="none" strike="noStrike" cap="none">
                <a:ln>
                  <a:noFill/>
                </a:ln>
                <a:solidFill>
                  <a:schemeClr val="bg1"/>
                </a:solidFill>
                <a:latin typeface="Courier New"/>
              </a:rPr>
              <a:t>Scan</a:t>
            </a:r>
            <a:r>
              <a:rPr lang="ru-RU" sz="2200" b="0" i="0" u="none" strike="noStrike" cap="none">
                <a:ln>
                  <a:noFill/>
                </a:ln>
                <a:solidFill>
                  <a:schemeClr val="bg1"/>
                </a:solidFill>
                <a:latin typeface="Courier New"/>
              </a:rPr>
              <a:t> </a:t>
            </a:r>
            <a:r>
              <a:rPr lang="ru-RU" sz="2200" b="1" i="0" u="none" strike="noStrike" cap="none">
                <a:ln>
                  <a:noFill/>
                </a:ln>
                <a:solidFill>
                  <a:schemeClr val="bg1"/>
                </a:solidFill>
                <a:latin typeface="Courier New"/>
              </a:rPr>
              <a:t>ON</a:t>
            </a:r>
            <a:r>
              <a:rPr lang="ru-RU" sz="2200" b="0" i="0" u="none" strike="noStrike" cap="none">
                <a:ln>
                  <a:noFill/>
                </a:ln>
                <a:solidFill>
                  <a:schemeClr val="bg1"/>
                </a:solidFill>
                <a:latin typeface="Courier New"/>
              </a:rPr>
              <a:t> </a:t>
            </a:r>
            <a:r>
              <a:rPr lang="ru-RU" sz="2200" b="0" i="0" u="none" strike="noStrike" cap="none">
                <a:ln>
                  <a:noFill/>
                </a:ln>
                <a:solidFill>
                  <a:schemeClr val="bg1"/>
                </a:solidFill>
                <a:latin typeface="Courier New"/>
              </a:rPr>
              <a:t>lot</a:t>
            </a:r>
            <a:r>
              <a:rPr lang="ru-RU" sz="2200" b="0" i="0" u="none" strike="noStrike" cap="none">
                <a:ln>
                  <a:noFill/>
                </a:ln>
                <a:solidFill>
                  <a:schemeClr val="bg1"/>
                </a:solidFill>
                <a:latin typeface="Courier New"/>
              </a:rPr>
              <a:t> l (</a:t>
            </a:r>
            <a:r>
              <a:rPr lang="ru-RU" sz="2200" b="0" i="0" u="none" strike="noStrike" cap="none">
                <a:ln>
                  <a:noFill/>
                </a:ln>
                <a:solidFill>
                  <a:schemeClr val="bg1"/>
                </a:solidFill>
                <a:latin typeface="Courier New"/>
              </a:rPr>
              <a:t>cost</a:t>
            </a:r>
            <a:r>
              <a:rPr lang="ru-RU" sz="2200" b="0" i="0" u="none" strike="noStrike" cap="none">
                <a:ln>
                  <a:noFill/>
                </a:ln>
                <a:solidFill>
                  <a:schemeClr val="bg1"/>
                </a:solidFill>
                <a:latin typeface="Courier New"/>
              </a:rPr>
              <a:t>=1670.43..29649.97 </a:t>
            </a:r>
            <a:r>
              <a:rPr lang="ru-RU" sz="2200" b="1" i="0" u="none" strike="noStrike" cap="none">
                <a:ln>
                  <a:noFill/>
                </a:ln>
                <a:solidFill>
                  <a:schemeClr val="bg1"/>
                </a:solidFill>
                <a:latin typeface="Courier New"/>
              </a:rPr>
              <a:t>ROWS</a:t>
            </a:r>
            <a:r>
              <a:rPr lang="ru-RU" sz="2200" b="0" i="0" u="none" strike="noStrike" cap="none">
                <a:ln>
                  <a:noFill/>
                </a:ln>
                <a:solidFill>
                  <a:schemeClr val="bg1"/>
                </a:solidFill>
                <a:latin typeface="Courier New"/>
              </a:rPr>
              <a:t>=</a:t>
            </a:r>
            <a:r>
              <a:rPr lang="ru-RU" sz="2200" b="0" i="0" u="none" strike="noStrike" cap="none">
                <a:ln>
                  <a:noFill/>
                </a:ln>
                <a:solidFill>
                  <a:schemeClr val="accent3"/>
                </a:solidFill>
                <a:latin typeface="Courier New"/>
              </a:rPr>
              <a:t>9215</a:t>
            </a:r>
            <a:r>
              <a:rPr lang="ru-RU" sz="2200" b="0" i="0" u="none" strike="noStrike" cap="none">
                <a:ln>
                  <a:noFill/>
                </a:ln>
                <a:solidFill>
                  <a:schemeClr val="bg1"/>
                </a:solidFill>
                <a:latin typeface="Courier New"/>
              </a:rPr>
              <a:t> </a:t>
            </a:r>
            <a:r>
              <a:rPr lang="ru-RU" sz="2200" b="0" i="0" u="none" strike="noStrike" cap="none">
                <a:ln>
                  <a:noFill/>
                </a:ln>
                <a:solidFill>
                  <a:schemeClr val="bg1"/>
                </a:solidFill>
                <a:latin typeface="Courier New"/>
              </a:rPr>
              <a:t>width</a:t>
            </a:r>
            <a:r>
              <a:rPr lang="ru-RU" sz="2200" b="0" i="0" u="none" strike="noStrike" cap="none">
                <a:ln>
                  <a:noFill/>
                </a:ln>
                <a:solidFill>
                  <a:schemeClr val="bg1"/>
                </a:solidFill>
                <a:latin typeface="Courier New"/>
              </a:rPr>
              <a:t>=8) (</a:t>
            </a:r>
            <a:r>
              <a:rPr lang="ru-RU" sz="2200" b="0" i="0" u="none" strike="noStrike" cap="none">
                <a:ln>
                  <a:noFill/>
                </a:ln>
                <a:solidFill>
                  <a:schemeClr val="bg1"/>
                </a:solidFill>
                <a:latin typeface="Courier New"/>
              </a:rPr>
              <a:t>actual</a:t>
            </a:r>
            <a:r>
              <a:rPr lang="ru-RU" sz="2200" b="0" i="0" u="none" strike="noStrike" cap="none">
                <a:ln>
                  <a:noFill/>
                </a:ln>
                <a:solidFill>
                  <a:schemeClr val="bg1"/>
                </a:solidFill>
                <a:latin typeface="Courier New"/>
              </a:rPr>
              <a:t> </a:t>
            </a:r>
            <a:r>
              <a:rPr lang="ru-RU" sz="2200" b="1" i="0" u="none" strike="noStrike" cap="none">
                <a:ln>
                  <a:noFill/>
                </a:ln>
                <a:solidFill>
                  <a:schemeClr val="bg1"/>
                </a:solidFill>
                <a:latin typeface="Courier New"/>
              </a:rPr>
              <a:t>TIME</a:t>
            </a:r>
            <a:r>
              <a:rPr lang="ru-RU" sz="2200" b="0" i="0" u="none" strike="noStrike" cap="none">
                <a:ln>
                  <a:noFill/>
                </a:ln>
                <a:solidFill>
                  <a:schemeClr val="bg1"/>
                </a:solidFill>
                <a:latin typeface="Courier New"/>
              </a:rPr>
              <a:t>=110.011..346.557 </a:t>
            </a:r>
            <a:r>
              <a:rPr lang="ru-RU" sz="2200" b="1" i="0" u="none" strike="noStrike" cap="none">
                <a:ln>
                  <a:noFill/>
                </a:ln>
                <a:solidFill>
                  <a:schemeClr val="bg1"/>
                </a:solidFill>
                <a:latin typeface="Courier New"/>
              </a:rPr>
              <a:t>ROWS</a:t>
            </a:r>
            <a:r>
              <a:rPr lang="ru-RU" sz="2200" b="0" i="0" u="none" strike="noStrike" cap="none">
                <a:ln>
                  <a:noFill/>
                </a:ln>
                <a:solidFill>
                  <a:schemeClr val="bg1"/>
                </a:solidFill>
                <a:latin typeface="Courier New"/>
              </a:rPr>
              <a:t>=</a:t>
            </a:r>
            <a:r>
              <a:rPr lang="ru-RU" sz="2200" b="0" i="0" u="none" strike="noStrike" cap="none">
                <a:ln>
                  <a:noFill/>
                </a:ln>
                <a:solidFill>
                  <a:schemeClr val="accent3"/>
                </a:solidFill>
                <a:latin typeface="Courier New"/>
              </a:rPr>
              <a:t>1445</a:t>
            </a:r>
            <a:r>
              <a:rPr lang="ru-RU" sz="2200" b="0" i="0" u="none" strike="noStrike" cap="none">
                <a:ln>
                  <a:noFill/>
                </a:ln>
                <a:solidFill>
                  <a:schemeClr val="bg1"/>
                </a:solidFill>
                <a:latin typeface="Courier New"/>
              </a:rPr>
              <a:t> </a:t>
            </a:r>
            <a:r>
              <a:rPr lang="ru-RU" sz="2200" b="0" i="0" u="none" strike="noStrike" cap="none">
                <a:ln>
                  <a:noFill/>
                </a:ln>
                <a:solidFill>
                  <a:schemeClr val="bg1"/>
                </a:solidFill>
                <a:latin typeface="Courier New"/>
              </a:rPr>
              <a:t>loops</a:t>
            </a:r>
            <a:r>
              <a:rPr lang="ru-RU" sz="2200" b="0" i="0" u="none" strike="noStrike" cap="none">
                <a:ln>
                  <a:noFill/>
                </a:ln>
                <a:solidFill>
                  <a:schemeClr val="bg1"/>
                </a:solidFill>
                <a:latin typeface="Courier New"/>
              </a:rPr>
              <a:t>=1) </a:t>
            </a:r>
            <a:endParaRPr sz="2200" b="0" i="0" u="none" strike="noStrike" cap="none">
              <a:ln>
                <a:noFill/>
              </a:ln>
              <a:solidFill>
                <a:schemeClr val="bg1"/>
              </a:solidFill>
              <a:latin typeface="Courier New"/>
            </a:endParaRPr>
          </a:p>
          <a:p>
            <a:pPr marL="0" marR="0" lvl="0" indent="0" algn="l" defTabSz="914400">
              <a:lnSpc>
                <a:spcPct val="100000"/>
              </a:lnSpc>
              <a:spcBef>
                <a:spcPts val="0"/>
              </a:spcBef>
              <a:spcAft>
                <a:spcPts val="0"/>
              </a:spcAft>
              <a:buClrTx/>
              <a:buSzTx/>
              <a:buFontTx/>
              <a:buNone/>
              <a:defRPr/>
            </a:pPr>
            <a:r>
              <a:rPr lang="en-US" sz="2200" b="0" i="0" u="none" strike="noStrike" cap="none">
                <a:ln>
                  <a:noFill/>
                </a:ln>
                <a:solidFill>
                  <a:schemeClr val="bg1"/>
                </a:solidFill>
                <a:latin typeface="Courier New"/>
              </a:rPr>
              <a:t>  </a:t>
            </a:r>
            <a:r>
              <a:rPr lang="ru-RU" sz="2200" b="0" i="0" u="none" strike="noStrike" cap="none">
                <a:ln>
                  <a:noFill/>
                </a:ln>
                <a:solidFill>
                  <a:schemeClr val="bg1"/>
                </a:solidFill>
                <a:latin typeface="Courier New"/>
              </a:rPr>
              <a:t>Recheck</a:t>
            </a:r>
            <a:r>
              <a:rPr lang="ru-RU" sz="2200" b="0" i="0" u="none" strike="noStrike" cap="none">
                <a:ln>
                  <a:noFill/>
                </a:ln>
                <a:solidFill>
                  <a:schemeClr val="bg1"/>
                </a:solidFill>
                <a:latin typeface="Courier New"/>
              </a:rPr>
              <a:t> </a:t>
            </a:r>
            <a:r>
              <a:rPr lang="ru-RU" sz="2200" b="0" i="0" u="none" strike="noStrike" cap="none">
                <a:ln>
                  <a:noFill/>
                </a:ln>
                <a:solidFill>
                  <a:schemeClr val="bg1"/>
                </a:solidFill>
                <a:latin typeface="Courier New"/>
              </a:rPr>
              <a:t>Cond</a:t>
            </a:r>
            <a:r>
              <a:rPr lang="ru-RU" sz="2200" b="0" i="0" u="none" strike="noStrike" cap="none">
                <a:ln>
                  <a:noFill/>
                </a:ln>
                <a:solidFill>
                  <a:schemeClr val="bg1"/>
                </a:solidFill>
                <a:latin typeface="Courier New"/>
              </a:rPr>
              <a:t>: (</a:t>
            </a:r>
            <a:r>
              <a:rPr lang="ru-RU" sz="2200" b="1" i="0" u="none" strike="noStrike" cap="none">
                <a:ln>
                  <a:noFill/>
                </a:ln>
                <a:solidFill>
                  <a:schemeClr val="bg1"/>
                </a:solidFill>
                <a:latin typeface="Courier New"/>
              </a:rPr>
              <a:t>YEAR</a:t>
            </a:r>
            <a:r>
              <a:rPr lang="ru-RU" sz="2200" b="0" i="0" u="none" strike="noStrike" cap="none">
                <a:ln>
                  <a:noFill/>
                </a:ln>
                <a:solidFill>
                  <a:schemeClr val="bg1"/>
                </a:solidFill>
                <a:latin typeface="Courier New"/>
              </a:rPr>
              <a:t> &lt; 2019) </a:t>
            </a:r>
            <a:endParaRPr sz="2200" b="0" i="0" u="none" strike="noStrike" cap="none">
              <a:ln>
                <a:noFill/>
              </a:ln>
              <a:solidFill>
                <a:schemeClr val="bg1"/>
              </a:solidFill>
              <a:latin typeface="Courier New"/>
            </a:endParaRPr>
          </a:p>
          <a:p>
            <a:pPr marL="0" marR="0" lvl="0" indent="0" algn="l" defTabSz="914400">
              <a:lnSpc>
                <a:spcPct val="100000"/>
              </a:lnSpc>
              <a:spcBef>
                <a:spcPts val="0"/>
              </a:spcBef>
              <a:spcAft>
                <a:spcPts val="0"/>
              </a:spcAft>
              <a:buClrTx/>
              <a:buSzTx/>
              <a:buFontTx/>
              <a:buNone/>
              <a:defRPr/>
            </a:pPr>
            <a:r>
              <a:rPr lang="en-US" sz="2200">
                <a:solidFill>
                  <a:schemeClr val="bg1"/>
                </a:solidFill>
                <a:latin typeface="Courier New"/>
              </a:rPr>
              <a:t>  </a:t>
            </a:r>
            <a:r>
              <a:rPr lang="ru-RU" sz="2200" b="1" i="0" u="none" strike="noStrike" cap="none">
                <a:ln>
                  <a:noFill/>
                </a:ln>
                <a:solidFill>
                  <a:schemeClr val="bg1"/>
                </a:solidFill>
                <a:latin typeface="Courier New"/>
              </a:rPr>
              <a:t>FILTER</a:t>
            </a:r>
            <a:r>
              <a:rPr lang="ru-RU" sz="2200" b="0" i="0" u="none" strike="noStrike" cap="none">
                <a:ln>
                  <a:noFill/>
                </a:ln>
                <a:solidFill>
                  <a:schemeClr val="bg1"/>
                </a:solidFill>
                <a:latin typeface="Courier New"/>
              </a:rPr>
              <a:t>: ((</a:t>
            </a:r>
            <a:r>
              <a:rPr lang="ru-RU" sz="2200" b="0" i="0" u="none" strike="noStrike" cap="none">
                <a:ln>
                  <a:noFill/>
                </a:ln>
                <a:solidFill>
                  <a:schemeClr val="bg1"/>
                </a:solidFill>
                <a:latin typeface="Courier New"/>
              </a:rPr>
              <a:t>date_planned</a:t>
            </a:r>
            <a:r>
              <a:rPr lang="ru-RU" sz="2200" b="0" i="0" u="none" strike="noStrike" cap="none">
                <a:ln>
                  <a:noFill/>
                </a:ln>
                <a:solidFill>
                  <a:schemeClr val="bg1"/>
                </a:solidFill>
                <a:latin typeface="Courier New"/>
              </a:rPr>
              <a:t> &gt;= '2019-01-01'::</a:t>
            </a:r>
            <a:r>
              <a:rPr lang="ru-RU" sz="2200" b="1" i="0" u="none" strike="noStrike" cap="none">
                <a:ln>
                  <a:noFill/>
                </a:ln>
                <a:solidFill>
                  <a:schemeClr val="bg1"/>
                </a:solidFill>
                <a:latin typeface="Courier New"/>
              </a:rPr>
              <a:t>DATE</a:t>
            </a:r>
            <a:r>
              <a:rPr lang="ru-RU" sz="2200" b="0" i="0" u="none" strike="noStrike" cap="none">
                <a:ln>
                  <a:noFill/>
                </a:ln>
                <a:solidFill>
                  <a:schemeClr val="bg1"/>
                </a:solidFill>
                <a:latin typeface="Courier New"/>
              </a:rPr>
              <a:t>) </a:t>
            </a:r>
            <a:r>
              <a:rPr lang="ru-RU" sz="2200" b="1" i="0" u="none" strike="noStrike" cap="none">
                <a:ln>
                  <a:noFill/>
                </a:ln>
                <a:solidFill>
                  <a:schemeClr val="bg1"/>
                </a:solidFill>
                <a:latin typeface="Courier New"/>
              </a:rPr>
              <a:t>AND</a:t>
            </a:r>
            <a:r>
              <a:rPr lang="ru-RU" sz="2200" b="0" i="0" u="none" strike="noStrike" cap="none">
                <a:ln>
                  <a:noFill/>
                </a:ln>
                <a:solidFill>
                  <a:schemeClr val="bg1"/>
                </a:solidFill>
                <a:latin typeface="Courier New"/>
              </a:rPr>
              <a:t> (</a:t>
            </a:r>
            <a:r>
              <a:rPr lang="ru-RU" sz="2200" b="0" i="0" u="none" strike="noStrike" cap="none">
                <a:ln>
                  <a:noFill/>
                </a:ln>
                <a:solidFill>
                  <a:schemeClr val="bg1"/>
                </a:solidFill>
                <a:latin typeface="Courier New"/>
              </a:rPr>
              <a:t>date_planned</a:t>
            </a:r>
            <a:r>
              <a:rPr lang="ru-RU" sz="2200" b="0" i="0" u="none" strike="noStrike" cap="none">
                <a:ln>
                  <a:noFill/>
                </a:ln>
                <a:solidFill>
                  <a:schemeClr val="bg1"/>
                </a:solidFill>
                <a:latin typeface="Courier New"/>
              </a:rPr>
              <a:t> &lt;= '2019-12-31'::</a:t>
            </a:r>
            <a:r>
              <a:rPr lang="ru-RU" sz="2200" b="1" i="0" u="none" strike="noStrike" cap="none">
                <a:ln>
                  <a:noFill/>
                </a:ln>
                <a:solidFill>
                  <a:schemeClr val="bg1"/>
                </a:solidFill>
                <a:latin typeface="Courier New"/>
              </a:rPr>
              <a:t>DATE</a:t>
            </a:r>
            <a:r>
              <a:rPr lang="ru-RU" sz="2200" b="0" i="0" u="none" strike="noStrike" cap="none">
                <a:ln>
                  <a:noFill/>
                </a:ln>
                <a:solidFill>
                  <a:schemeClr val="bg1"/>
                </a:solidFill>
                <a:latin typeface="Courier New"/>
              </a:rPr>
              <a:t>) </a:t>
            </a:r>
            <a:r>
              <a:rPr lang="ru-RU" sz="2200" b="1" i="0" u="none" strike="noStrike" cap="none">
                <a:ln>
                  <a:noFill/>
                </a:ln>
                <a:solidFill>
                  <a:schemeClr val="bg1"/>
                </a:solidFill>
                <a:latin typeface="Courier New"/>
              </a:rPr>
              <a:t>AND</a:t>
            </a:r>
            <a:r>
              <a:rPr lang="ru-RU" sz="2200" b="0" i="0" u="none" strike="noStrike" cap="none">
                <a:ln>
                  <a:noFill/>
                </a:ln>
                <a:solidFill>
                  <a:schemeClr val="bg1"/>
                </a:solidFill>
                <a:latin typeface="Courier New"/>
              </a:rPr>
              <a:t> (</a:t>
            </a:r>
            <a:r>
              <a:rPr lang="ru-RU" sz="2200" b="0" i="0" u="none" strike="noStrike" cap="none">
                <a:ln>
                  <a:noFill/>
                </a:ln>
                <a:solidFill>
                  <a:schemeClr val="bg1"/>
                </a:solidFill>
                <a:latin typeface="Courier New"/>
              </a:rPr>
              <a:t>date_delivery_from</a:t>
            </a:r>
            <a:r>
              <a:rPr lang="ru-RU" sz="2200" b="0" i="0" u="none" strike="noStrike" cap="none">
                <a:ln>
                  <a:noFill/>
                </a:ln>
                <a:solidFill>
                  <a:schemeClr val="bg1"/>
                </a:solidFill>
                <a:latin typeface="Courier New"/>
              </a:rPr>
              <a:t> &gt;= '2019-01-01'::</a:t>
            </a:r>
            <a:r>
              <a:rPr lang="ru-RU" sz="2200" b="1" i="0" u="none" strike="noStrike" cap="none">
                <a:ln>
                  <a:noFill/>
                </a:ln>
                <a:solidFill>
                  <a:schemeClr val="bg1"/>
                </a:solidFill>
                <a:latin typeface="Courier New"/>
              </a:rPr>
              <a:t>DATE</a:t>
            </a:r>
            <a:r>
              <a:rPr lang="ru-RU" sz="2200" b="0" i="0" u="none" strike="noStrike" cap="none">
                <a:ln>
                  <a:noFill/>
                </a:ln>
                <a:solidFill>
                  <a:schemeClr val="bg1"/>
                </a:solidFill>
                <a:latin typeface="Courier New"/>
              </a:rPr>
              <a:t>)) </a:t>
            </a:r>
            <a:endParaRPr sz="2200" b="0" i="0" u="none" strike="noStrike" cap="none">
              <a:ln>
                <a:noFill/>
              </a:ln>
              <a:solidFill>
                <a:schemeClr val="bg1"/>
              </a:solidFill>
              <a:latin typeface="Courier New"/>
            </a:endParaRPr>
          </a:p>
          <a:p>
            <a:pPr marL="0" marR="0" lvl="0" indent="0" algn="l" defTabSz="914400">
              <a:lnSpc>
                <a:spcPct val="100000"/>
              </a:lnSpc>
              <a:spcBef>
                <a:spcPts val="0"/>
              </a:spcBef>
              <a:spcAft>
                <a:spcPts val="0"/>
              </a:spcAft>
              <a:buClrTx/>
              <a:buSzTx/>
              <a:buFontTx/>
              <a:buNone/>
              <a:defRPr/>
            </a:pPr>
            <a:r>
              <a:rPr lang="en-US" sz="2200">
                <a:solidFill>
                  <a:schemeClr val="bg1"/>
                </a:solidFill>
                <a:latin typeface="Courier New"/>
              </a:rPr>
              <a:t>  </a:t>
            </a:r>
            <a:r>
              <a:rPr lang="ru-RU" sz="2200" b="1" i="0" u="none" strike="noStrike" cap="none">
                <a:ln>
                  <a:noFill/>
                </a:ln>
                <a:solidFill>
                  <a:schemeClr val="bg1"/>
                </a:solidFill>
                <a:latin typeface="Courier New"/>
              </a:rPr>
              <a:t>ROWS</a:t>
            </a:r>
            <a:r>
              <a:rPr lang="ru-RU" sz="2200" b="0" i="0" u="none" strike="noStrike" cap="none">
                <a:ln>
                  <a:noFill/>
                </a:ln>
                <a:solidFill>
                  <a:schemeClr val="bg1"/>
                </a:solidFill>
                <a:latin typeface="Courier New"/>
              </a:rPr>
              <a:t> </a:t>
            </a:r>
            <a:r>
              <a:rPr lang="ru-RU" sz="2200" b="0" i="0" u="none" strike="noStrike" cap="none">
                <a:ln>
                  <a:noFill/>
                </a:ln>
                <a:solidFill>
                  <a:schemeClr val="bg1"/>
                </a:solidFill>
                <a:latin typeface="Courier New"/>
              </a:rPr>
              <a:t>Removed</a:t>
            </a:r>
            <a:r>
              <a:rPr lang="ru-RU" sz="2200" b="0" i="0" u="none" strike="noStrike" cap="none">
                <a:ln>
                  <a:noFill/>
                </a:ln>
                <a:solidFill>
                  <a:schemeClr val="bg1"/>
                </a:solidFill>
                <a:latin typeface="Courier New"/>
              </a:rPr>
              <a:t> </a:t>
            </a:r>
            <a:r>
              <a:rPr lang="ru-RU" sz="2200" b="1" i="0" u="none" strike="noStrike" cap="none">
                <a:ln>
                  <a:noFill/>
                </a:ln>
                <a:solidFill>
                  <a:schemeClr val="bg1"/>
                </a:solidFill>
                <a:latin typeface="Courier New"/>
              </a:rPr>
              <a:t>BY</a:t>
            </a:r>
            <a:r>
              <a:rPr lang="ru-RU" sz="2200" b="0" i="0" u="none" strike="noStrike" cap="none">
                <a:ln>
                  <a:noFill/>
                </a:ln>
                <a:solidFill>
                  <a:schemeClr val="bg1"/>
                </a:solidFill>
                <a:latin typeface="Courier New"/>
              </a:rPr>
              <a:t> </a:t>
            </a:r>
            <a:r>
              <a:rPr lang="ru-RU" sz="2200" b="1" i="0" u="none" strike="noStrike" cap="none">
                <a:ln>
                  <a:noFill/>
                </a:ln>
                <a:solidFill>
                  <a:schemeClr val="bg1"/>
                </a:solidFill>
                <a:latin typeface="Courier New"/>
              </a:rPr>
              <a:t>FILTER</a:t>
            </a:r>
            <a:r>
              <a:rPr lang="ru-RU" sz="2200" b="0" i="0" u="none" strike="noStrike" cap="none">
                <a:ln>
                  <a:noFill/>
                </a:ln>
                <a:solidFill>
                  <a:schemeClr val="bg1"/>
                </a:solidFill>
                <a:latin typeface="Courier New"/>
              </a:rPr>
              <a:t>: 178781 </a:t>
            </a:r>
            <a:endParaRPr sz="2200" b="0" i="0" u="none" strike="noStrike" cap="none">
              <a:ln>
                <a:noFill/>
              </a:ln>
              <a:solidFill>
                <a:schemeClr val="bg1"/>
              </a:solidFill>
              <a:latin typeface="Courier New"/>
            </a:endParaRPr>
          </a:p>
          <a:p>
            <a:pPr marL="0" marR="0" lvl="0" indent="0" algn="l" defTabSz="914400">
              <a:lnSpc>
                <a:spcPct val="100000"/>
              </a:lnSpc>
              <a:spcBef>
                <a:spcPts val="0"/>
              </a:spcBef>
              <a:spcAft>
                <a:spcPts val="0"/>
              </a:spcAft>
              <a:buClrTx/>
              <a:buSzTx/>
              <a:buFontTx/>
              <a:buNone/>
              <a:defRPr/>
            </a:pPr>
            <a:r>
              <a:rPr lang="en-US" sz="2200">
                <a:solidFill>
                  <a:schemeClr val="bg1"/>
                </a:solidFill>
                <a:latin typeface="Courier New"/>
              </a:rPr>
              <a:t>    </a:t>
            </a:r>
            <a:r>
              <a:rPr lang="ru-RU" sz="2200" b="0" i="0" u="none" strike="noStrike" cap="none">
                <a:ln>
                  <a:noFill/>
                </a:ln>
                <a:solidFill>
                  <a:schemeClr val="bg1"/>
                </a:solidFill>
                <a:latin typeface="Courier New"/>
              </a:rPr>
              <a:t>Heap</a:t>
            </a:r>
            <a:r>
              <a:rPr lang="ru-RU" sz="2200" b="0" i="0" u="none" strike="noStrike" cap="none">
                <a:ln>
                  <a:noFill/>
                </a:ln>
                <a:solidFill>
                  <a:schemeClr val="bg1"/>
                </a:solidFill>
                <a:latin typeface="Courier New"/>
              </a:rPr>
              <a:t> </a:t>
            </a:r>
            <a:r>
              <a:rPr lang="ru-RU" sz="2200" b="0" i="0" u="none" strike="noStrike" cap="none">
                <a:ln>
                  <a:noFill/>
                </a:ln>
                <a:solidFill>
                  <a:schemeClr val="bg1"/>
                </a:solidFill>
                <a:latin typeface="Courier New"/>
              </a:rPr>
              <a:t>Blocks</a:t>
            </a:r>
            <a:r>
              <a:rPr lang="ru-RU" sz="2200" b="0" i="0" u="none" strike="noStrike" cap="none">
                <a:ln>
                  <a:noFill/>
                </a:ln>
                <a:solidFill>
                  <a:schemeClr val="bg1"/>
                </a:solidFill>
                <a:latin typeface="Courier New"/>
              </a:rPr>
              <a:t>: </a:t>
            </a:r>
            <a:r>
              <a:rPr lang="ru-RU" sz="2200" b="0" i="0" u="none" strike="noStrike" cap="none">
                <a:ln>
                  <a:noFill/>
                </a:ln>
                <a:solidFill>
                  <a:schemeClr val="bg1"/>
                </a:solidFill>
                <a:latin typeface="Courier New"/>
              </a:rPr>
              <a:t>exact</a:t>
            </a:r>
            <a:r>
              <a:rPr lang="ru-RU" sz="2200" b="0" i="0" u="none" strike="noStrike" cap="none">
                <a:ln>
                  <a:noFill/>
                </a:ln>
                <a:solidFill>
                  <a:schemeClr val="bg1"/>
                </a:solidFill>
                <a:latin typeface="Courier New"/>
              </a:rPr>
              <a:t>=20196 </a:t>
            </a:r>
            <a:endParaRPr sz="2200" b="0" i="0" u="none" strike="noStrike" cap="none">
              <a:ln>
                <a:noFill/>
              </a:ln>
              <a:solidFill>
                <a:schemeClr val="bg1"/>
              </a:solidFill>
              <a:latin typeface="Courier New"/>
            </a:endParaRPr>
          </a:p>
          <a:p>
            <a:pPr marL="0" marR="0" lvl="0" indent="0" algn="l" defTabSz="914400">
              <a:lnSpc>
                <a:spcPct val="100000"/>
              </a:lnSpc>
              <a:spcBef>
                <a:spcPts val="0"/>
              </a:spcBef>
              <a:spcAft>
                <a:spcPts val="0"/>
              </a:spcAft>
              <a:buClrTx/>
              <a:buSzTx/>
              <a:buFontTx/>
              <a:buNone/>
              <a:defRPr/>
            </a:pPr>
            <a:r>
              <a:rPr lang="en-US" sz="2200">
                <a:solidFill>
                  <a:schemeClr val="bg1"/>
                </a:solidFill>
                <a:latin typeface="Courier New"/>
              </a:rPr>
              <a:t>      </a:t>
            </a:r>
            <a:r>
              <a:rPr lang="ru-RU" sz="2200" b="0" i="0" u="none" strike="noStrike" cap="none">
                <a:ln>
                  <a:noFill/>
                </a:ln>
                <a:solidFill>
                  <a:schemeClr val="bg1"/>
                </a:solidFill>
                <a:latin typeface="Courier New"/>
              </a:rPr>
              <a:t>-&gt; </a:t>
            </a:r>
            <a:r>
              <a:rPr lang="ru-RU" sz="2200" b="0" i="0" u="none" strike="noStrike" cap="none">
                <a:ln>
                  <a:noFill/>
                </a:ln>
                <a:solidFill>
                  <a:schemeClr val="bg1"/>
                </a:solidFill>
                <a:latin typeface="Courier New"/>
              </a:rPr>
              <a:t>Bitmap</a:t>
            </a:r>
            <a:r>
              <a:rPr lang="ru-RU" sz="2200" b="0" i="0" u="none" strike="noStrike" cap="none">
                <a:ln>
                  <a:noFill/>
                </a:ln>
                <a:solidFill>
                  <a:schemeClr val="bg1"/>
                </a:solidFill>
                <a:latin typeface="Courier New"/>
              </a:rPr>
              <a:t> </a:t>
            </a:r>
            <a:r>
              <a:rPr lang="ru-RU" sz="2200" b="1" i="0" u="none" strike="noStrike" cap="none">
                <a:ln>
                  <a:noFill/>
                </a:ln>
                <a:solidFill>
                  <a:schemeClr val="bg1"/>
                </a:solidFill>
                <a:latin typeface="Courier New"/>
              </a:rPr>
              <a:t>INDEX</a:t>
            </a:r>
            <a:r>
              <a:rPr lang="ru-RU" sz="2200" b="0" i="0" u="none" strike="noStrike" cap="none">
                <a:ln>
                  <a:noFill/>
                </a:ln>
                <a:solidFill>
                  <a:schemeClr val="bg1"/>
                </a:solidFill>
                <a:latin typeface="Courier New"/>
              </a:rPr>
              <a:t> </a:t>
            </a:r>
            <a:r>
              <a:rPr lang="ru-RU" sz="2200" b="0" i="0" u="none" strike="noStrike" cap="none">
                <a:ln>
                  <a:noFill/>
                </a:ln>
                <a:solidFill>
                  <a:schemeClr val="bg1"/>
                </a:solidFill>
                <a:latin typeface="Courier New"/>
              </a:rPr>
              <a:t>Scan</a:t>
            </a:r>
            <a:r>
              <a:rPr lang="ru-RU" sz="2200" b="0" i="0" u="none" strike="noStrike" cap="none">
                <a:ln>
                  <a:noFill/>
                </a:ln>
                <a:solidFill>
                  <a:schemeClr val="bg1"/>
                </a:solidFill>
                <a:latin typeface="Courier New"/>
              </a:rPr>
              <a:t> </a:t>
            </a:r>
            <a:r>
              <a:rPr lang="ru-RU" sz="2200" b="1" i="0" u="none" strike="noStrike" cap="none">
                <a:ln>
                  <a:noFill/>
                </a:ln>
                <a:solidFill>
                  <a:schemeClr val="bg1"/>
                </a:solidFill>
                <a:latin typeface="Courier New"/>
              </a:rPr>
              <a:t>ON</a:t>
            </a:r>
            <a:r>
              <a:rPr lang="ru-RU" sz="2200" b="0" i="0" u="none" strike="noStrike" cap="none">
                <a:ln>
                  <a:noFill/>
                </a:ln>
                <a:solidFill>
                  <a:schemeClr val="bg1"/>
                </a:solidFill>
                <a:latin typeface="Courier New"/>
              </a:rPr>
              <a:t> </a:t>
            </a:r>
            <a:r>
              <a:rPr lang="ru-RU" sz="2200" b="0" i="0" u="none" strike="noStrike" cap="none">
                <a:ln>
                  <a:noFill/>
                </a:ln>
                <a:solidFill>
                  <a:schemeClr val="bg1"/>
                </a:solidFill>
                <a:latin typeface="Courier New"/>
              </a:rPr>
              <a:t>ix</a:t>
            </a:r>
            <a:r>
              <a:rPr lang="ru-RU" sz="2200" b="0" i="0" u="none" strike="noStrike" cap="none">
                <a:ln>
                  <a:noFill/>
                </a:ln>
                <a:solidFill>
                  <a:schemeClr val="bg1"/>
                </a:solidFill>
                <a:latin typeface="Courier New"/>
              </a:rPr>
              <a:t>__</a:t>
            </a:r>
            <a:r>
              <a:rPr lang="ru-RU" sz="2200" b="0" i="0" u="none" strike="noStrike" cap="none">
                <a:ln>
                  <a:noFill/>
                </a:ln>
                <a:solidFill>
                  <a:schemeClr val="bg1"/>
                </a:solidFill>
                <a:latin typeface="Courier New"/>
              </a:rPr>
              <a:t>lot</a:t>
            </a:r>
            <a:r>
              <a:rPr lang="ru-RU" sz="2200" b="0" i="0" u="none" strike="noStrike" cap="none">
                <a:ln>
                  <a:noFill/>
                </a:ln>
                <a:solidFill>
                  <a:schemeClr val="bg1"/>
                </a:solidFill>
                <a:latin typeface="Courier New"/>
              </a:rPr>
              <a:t>__</a:t>
            </a:r>
            <a:r>
              <a:rPr lang="ru-RU" sz="2200" b="0" i="0" u="none" strike="noStrike" cap="none">
                <a:ln>
                  <a:noFill/>
                </a:ln>
                <a:solidFill>
                  <a:schemeClr val="bg1"/>
                </a:solidFill>
                <a:latin typeface="Courier New"/>
              </a:rPr>
              <a:t>year</a:t>
            </a:r>
            <a:r>
              <a:rPr lang="ru-RU" sz="2200" b="0" i="0" u="none" strike="noStrike" cap="none">
                <a:ln>
                  <a:noFill/>
                </a:ln>
                <a:solidFill>
                  <a:schemeClr val="bg1"/>
                </a:solidFill>
                <a:latin typeface="Courier New"/>
              </a:rPr>
              <a:t>__is_last_</a:t>
            </a:r>
            <a:r>
              <a:rPr lang="ru-RU" sz="2200" b="0" i="0" u="none" strike="noStrike" cap="none">
                <a:ln>
                  <a:noFill/>
                </a:ln>
                <a:solidFill>
                  <a:schemeClr val="bg1"/>
                </a:solidFill>
                <a:latin typeface="Courier New"/>
              </a:rPr>
              <a:t>version</a:t>
            </a:r>
            <a:r>
              <a:rPr lang="ru-RU" sz="2200" b="0" i="0" u="none" strike="noStrike" cap="none">
                <a:ln>
                  <a:noFill/>
                </a:ln>
                <a:solidFill>
                  <a:schemeClr val="bg1"/>
                </a:solidFill>
                <a:latin typeface="Courier New"/>
              </a:rPr>
              <a:t>__</a:t>
            </a:r>
            <a:r>
              <a:rPr lang="ru-RU" sz="2200" b="0" i="0" u="none" strike="noStrike" cap="none">
                <a:ln>
                  <a:noFill/>
                </a:ln>
                <a:solidFill>
                  <a:schemeClr val="bg1"/>
                </a:solidFill>
                <a:latin typeface="Courier New"/>
              </a:rPr>
              <a:t>is_active</a:t>
            </a:r>
            <a:r>
              <a:rPr lang="ru-RU" sz="2200" b="0" i="0" u="none" strike="noStrike" cap="none">
                <a:ln>
                  <a:noFill/>
                </a:ln>
                <a:solidFill>
                  <a:schemeClr val="bg1"/>
                </a:solidFill>
                <a:latin typeface="Courier New"/>
              </a:rPr>
              <a:t> (</a:t>
            </a:r>
            <a:r>
              <a:rPr lang="ru-RU" sz="2200" b="0" i="0" u="none" strike="noStrike" cap="none">
                <a:ln>
                  <a:noFill/>
                </a:ln>
                <a:solidFill>
                  <a:schemeClr val="bg1"/>
                </a:solidFill>
                <a:latin typeface="Courier New"/>
              </a:rPr>
              <a:t>cost</a:t>
            </a:r>
            <a:r>
              <a:rPr lang="ru-RU" sz="2200" b="0" i="0" u="none" strike="noStrike" cap="none">
                <a:ln>
                  <a:noFill/>
                </a:ln>
                <a:solidFill>
                  <a:schemeClr val="bg1"/>
                </a:solidFill>
                <a:latin typeface="Courier New"/>
              </a:rPr>
              <a:t>=0.00..1668.12 </a:t>
            </a:r>
            <a:r>
              <a:rPr lang="ru-RU" sz="2200" b="1" i="0" u="none" strike="noStrike" cap="none">
                <a:ln>
                  <a:noFill/>
                </a:ln>
                <a:solidFill>
                  <a:schemeClr val="bg1"/>
                </a:solidFill>
                <a:latin typeface="Courier New"/>
              </a:rPr>
              <a:t>ROWS</a:t>
            </a:r>
            <a:r>
              <a:rPr lang="ru-RU" sz="2200" b="0" i="0" u="none" strike="noStrike" cap="none">
                <a:ln>
                  <a:noFill/>
                </a:ln>
                <a:solidFill>
                  <a:schemeClr val="bg1"/>
                </a:solidFill>
                <a:latin typeface="Courier New"/>
              </a:rPr>
              <a:t>=180227 </a:t>
            </a:r>
            <a:r>
              <a:rPr lang="ru-RU" sz="2200" b="0" i="0" u="none" strike="noStrike" cap="none">
                <a:ln>
                  <a:noFill/>
                </a:ln>
                <a:solidFill>
                  <a:schemeClr val="bg1"/>
                </a:solidFill>
                <a:latin typeface="Courier New"/>
              </a:rPr>
              <a:t>width</a:t>
            </a:r>
            <a:r>
              <a:rPr lang="ru-RU" sz="2200" b="0" i="0" u="none" strike="noStrike" cap="none">
                <a:ln>
                  <a:noFill/>
                </a:ln>
                <a:solidFill>
                  <a:schemeClr val="bg1"/>
                </a:solidFill>
                <a:latin typeface="Courier New"/>
              </a:rPr>
              <a:t>=0) (</a:t>
            </a:r>
            <a:r>
              <a:rPr lang="ru-RU" sz="2200" b="0" i="0" u="none" strike="noStrike" cap="none">
                <a:ln>
                  <a:noFill/>
                </a:ln>
                <a:solidFill>
                  <a:schemeClr val="bg1"/>
                </a:solidFill>
                <a:latin typeface="Courier New"/>
              </a:rPr>
              <a:t>actual</a:t>
            </a:r>
            <a:r>
              <a:rPr lang="ru-RU" sz="2200" b="0" i="0" u="none" strike="noStrike" cap="none">
                <a:ln>
                  <a:noFill/>
                </a:ln>
                <a:solidFill>
                  <a:schemeClr val="bg1"/>
                </a:solidFill>
                <a:latin typeface="Courier New"/>
              </a:rPr>
              <a:t> </a:t>
            </a:r>
            <a:r>
              <a:rPr lang="ru-RU" sz="2200" b="1" i="0" u="none" strike="noStrike" cap="none">
                <a:ln>
                  <a:noFill/>
                </a:ln>
                <a:solidFill>
                  <a:schemeClr val="bg1"/>
                </a:solidFill>
                <a:latin typeface="Courier New"/>
              </a:rPr>
              <a:t>TIME</a:t>
            </a:r>
            <a:r>
              <a:rPr lang="ru-RU" sz="2200" b="0" i="0" u="none" strike="noStrike" cap="none">
                <a:ln>
                  <a:noFill/>
                </a:ln>
                <a:solidFill>
                  <a:schemeClr val="bg1"/>
                </a:solidFill>
                <a:latin typeface="Courier New"/>
              </a:rPr>
              <a:t>=16.352..16.353 </a:t>
            </a:r>
            <a:r>
              <a:rPr lang="ru-RU" sz="2200" b="1" i="0" u="none" strike="noStrike" cap="none">
                <a:ln>
                  <a:noFill/>
                </a:ln>
                <a:solidFill>
                  <a:schemeClr val="bg1"/>
                </a:solidFill>
                <a:latin typeface="Courier New"/>
              </a:rPr>
              <a:t>ROWS</a:t>
            </a:r>
            <a:r>
              <a:rPr lang="ru-RU" sz="2200" b="0" i="0" u="none" strike="noStrike" cap="none">
                <a:ln>
                  <a:noFill/>
                </a:ln>
                <a:solidFill>
                  <a:schemeClr val="bg1"/>
                </a:solidFill>
                <a:latin typeface="Courier New"/>
              </a:rPr>
              <a:t>=180226 </a:t>
            </a:r>
            <a:r>
              <a:rPr lang="ru-RU" sz="2200" b="0" i="0" u="none" strike="noStrike" cap="none">
                <a:ln>
                  <a:noFill/>
                </a:ln>
                <a:solidFill>
                  <a:schemeClr val="bg1"/>
                </a:solidFill>
                <a:latin typeface="Courier New"/>
              </a:rPr>
              <a:t>loops</a:t>
            </a:r>
            <a:r>
              <a:rPr lang="ru-RU" sz="2200" b="0" i="0" u="none" strike="noStrike" cap="none">
                <a:ln>
                  <a:noFill/>
                </a:ln>
                <a:solidFill>
                  <a:schemeClr val="bg1"/>
                </a:solidFill>
                <a:latin typeface="Courier New"/>
              </a:rPr>
              <a:t>=1) </a:t>
            </a:r>
            <a:endParaRPr sz="2200" b="0" i="0" u="none" strike="noStrike" cap="none">
              <a:ln>
                <a:noFill/>
              </a:ln>
              <a:solidFill>
                <a:schemeClr val="bg1"/>
              </a:solidFill>
              <a:latin typeface="Courier New"/>
            </a:endParaRPr>
          </a:p>
          <a:p>
            <a:pPr marL="0" marR="0" lvl="0" indent="0" algn="l" defTabSz="914400">
              <a:lnSpc>
                <a:spcPct val="100000"/>
              </a:lnSpc>
              <a:spcBef>
                <a:spcPts val="0"/>
              </a:spcBef>
              <a:spcAft>
                <a:spcPts val="0"/>
              </a:spcAft>
              <a:buClrTx/>
              <a:buSzTx/>
              <a:buFontTx/>
              <a:buNone/>
              <a:defRPr/>
            </a:pPr>
            <a:r>
              <a:rPr lang="en-US" sz="2200">
                <a:solidFill>
                  <a:schemeClr val="bg1"/>
                </a:solidFill>
                <a:latin typeface="Courier New"/>
              </a:rPr>
              <a:t>           </a:t>
            </a:r>
            <a:r>
              <a:rPr lang="ru-RU" sz="2200" b="1" i="0" u="none" strike="noStrike" cap="none">
                <a:ln>
                  <a:noFill/>
                </a:ln>
                <a:solidFill>
                  <a:schemeClr val="bg1"/>
                </a:solidFill>
                <a:latin typeface="Courier New"/>
              </a:rPr>
              <a:t>INDEX</a:t>
            </a:r>
            <a:r>
              <a:rPr lang="ru-RU" sz="2200" b="0" i="0" u="none" strike="noStrike" cap="none">
                <a:ln>
                  <a:noFill/>
                </a:ln>
                <a:solidFill>
                  <a:schemeClr val="bg1"/>
                </a:solidFill>
                <a:latin typeface="Courier New"/>
              </a:rPr>
              <a:t> </a:t>
            </a:r>
            <a:r>
              <a:rPr lang="ru-RU" sz="2200" b="0" i="0" u="none" strike="noStrike" cap="none">
                <a:ln>
                  <a:noFill/>
                </a:ln>
                <a:solidFill>
                  <a:schemeClr val="bg1"/>
                </a:solidFill>
                <a:latin typeface="Courier New"/>
              </a:rPr>
              <a:t>Cond</a:t>
            </a:r>
            <a:r>
              <a:rPr lang="ru-RU" sz="2200" b="0" i="0" u="none" strike="noStrike" cap="none">
                <a:ln>
                  <a:noFill/>
                </a:ln>
                <a:solidFill>
                  <a:schemeClr val="bg1"/>
                </a:solidFill>
                <a:latin typeface="Courier New"/>
              </a:rPr>
              <a:t>: (</a:t>
            </a:r>
            <a:r>
              <a:rPr lang="ru-RU" sz="2200" b="1" i="0" u="none" strike="noStrike" cap="none">
                <a:ln>
                  <a:noFill/>
                </a:ln>
                <a:solidFill>
                  <a:schemeClr val="bg1"/>
                </a:solidFill>
                <a:latin typeface="Courier New"/>
              </a:rPr>
              <a:t>YEAR</a:t>
            </a:r>
            <a:r>
              <a:rPr lang="ru-RU" sz="2200" b="0" i="0" u="none" strike="noStrike" cap="none">
                <a:ln>
                  <a:noFill/>
                </a:ln>
                <a:solidFill>
                  <a:schemeClr val="bg1"/>
                </a:solidFill>
                <a:latin typeface="Courier New"/>
              </a:rPr>
              <a:t> &lt; 2019) </a:t>
            </a:r>
            <a:endParaRPr sz="2200" b="0" i="0" u="none" strike="noStrike" cap="none">
              <a:ln>
                <a:noFill/>
              </a:ln>
              <a:solidFill>
                <a:schemeClr val="bg1"/>
              </a:solidFill>
              <a:latin typeface="Courier New"/>
            </a:endParaRPr>
          </a:p>
          <a:p>
            <a:pPr marL="0" marR="0" lvl="0" indent="0" algn="l" defTabSz="914400">
              <a:lnSpc>
                <a:spcPct val="100000"/>
              </a:lnSpc>
              <a:spcBef>
                <a:spcPts val="0"/>
              </a:spcBef>
              <a:spcAft>
                <a:spcPts val="0"/>
              </a:spcAft>
              <a:buClrTx/>
              <a:buSzTx/>
              <a:buFontTx/>
              <a:buNone/>
              <a:defRPr/>
            </a:pPr>
            <a:r>
              <a:rPr lang="ru-RU" sz="2200" b="0" i="0" u="none" strike="noStrike" cap="none">
                <a:ln>
                  <a:noFill/>
                </a:ln>
                <a:solidFill>
                  <a:schemeClr val="bg1"/>
                </a:solidFill>
                <a:latin typeface="Courier New"/>
              </a:rPr>
              <a:t>Planning</a:t>
            </a:r>
            <a:r>
              <a:rPr lang="ru-RU" sz="2200" b="0" i="0" u="none" strike="noStrike" cap="none">
                <a:ln>
                  <a:noFill/>
                </a:ln>
                <a:solidFill>
                  <a:schemeClr val="bg1"/>
                </a:solidFill>
                <a:latin typeface="Courier New"/>
              </a:rPr>
              <a:t> </a:t>
            </a:r>
            <a:r>
              <a:rPr lang="ru-RU" sz="2200" b="1" i="0" u="none" strike="noStrike" cap="none">
                <a:ln>
                  <a:noFill/>
                </a:ln>
                <a:solidFill>
                  <a:schemeClr val="bg1"/>
                </a:solidFill>
                <a:latin typeface="Courier New"/>
              </a:rPr>
              <a:t>TIME</a:t>
            </a:r>
            <a:r>
              <a:rPr lang="ru-RU" sz="2200" b="0" i="0" u="none" strike="noStrike" cap="none">
                <a:ln>
                  <a:noFill/>
                </a:ln>
                <a:solidFill>
                  <a:schemeClr val="bg1"/>
                </a:solidFill>
                <a:latin typeface="Courier New"/>
              </a:rPr>
              <a:t>: 1.963 </a:t>
            </a:r>
            <a:r>
              <a:rPr lang="ru-RU" sz="2200" b="0" i="0" u="none" strike="noStrike" cap="none">
                <a:ln>
                  <a:noFill/>
                </a:ln>
                <a:solidFill>
                  <a:schemeClr val="bg1"/>
                </a:solidFill>
                <a:latin typeface="Courier New"/>
              </a:rPr>
              <a:t>ms</a:t>
            </a:r>
            <a:r>
              <a:rPr lang="ru-RU" sz="2200" b="0" i="0" u="none" strike="noStrike" cap="none">
                <a:ln>
                  <a:noFill/>
                </a:ln>
                <a:solidFill>
                  <a:schemeClr val="bg1"/>
                </a:solidFill>
                <a:latin typeface="Courier New"/>
              </a:rPr>
              <a:t> </a:t>
            </a:r>
            <a:endParaRPr sz="2200" b="0" i="0" u="none" strike="noStrike" cap="none">
              <a:ln>
                <a:noFill/>
              </a:ln>
              <a:solidFill>
                <a:schemeClr val="bg1"/>
              </a:solidFill>
              <a:latin typeface="Courier New"/>
            </a:endParaRPr>
          </a:p>
          <a:p>
            <a:pPr marL="0" marR="0" lvl="0" indent="0" algn="l" defTabSz="914400">
              <a:lnSpc>
                <a:spcPct val="100000"/>
              </a:lnSpc>
              <a:spcBef>
                <a:spcPts val="0"/>
              </a:spcBef>
              <a:spcAft>
                <a:spcPts val="0"/>
              </a:spcAft>
              <a:buClrTx/>
              <a:buSzTx/>
              <a:buFontTx/>
              <a:buNone/>
              <a:defRPr/>
            </a:pPr>
            <a:r>
              <a:rPr lang="ru-RU" sz="2200" b="0" i="0" u="none" strike="noStrike" cap="none">
                <a:ln>
                  <a:noFill/>
                </a:ln>
                <a:solidFill>
                  <a:schemeClr val="bg1"/>
                </a:solidFill>
                <a:latin typeface="Courier New"/>
              </a:rPr>
              <a:t>Execution</a:t>
            </a:r>
            <a:r>
              <a:rPr lang="ru-RU" sz="2200" b="0" i="0" u="none" strike="noStrike" cap="none">
                <a:ln>
                  <a:noFill/>
                </a:ln>
                <a:solidFill>
                  <a:schemeClr val="bg1"/>
                </a:solidFill>
                <a:latin typeface="Courier New"/>
              </a:rPr>
              <a:t> </a:t>
            </a:r>
            <a:r>
              <a:rPr lang="ru-RU" sz="2200" b="1" i="0" u="none" strike="noStrike" cap="none">
                <a:ln>
                  <a:noFill/>
                </a:ln>
                <a:solidFill>
                  <a:schemeClr val="bg1"/>
                </a:solidFill>
                <a:latin typeface="Courier New"/>
              </a:rPr>
              <a:t>TIME</a:t>
            </a:r>
            <a:r>
              <a:rPr lang="ru-RU" sz="2200" b="0" i="0" u="none" strike="noStrike" cap="none">
                <a:ln>
                  <a:noFill/>
                </a:ln>
                <a:solidFill>
                  <a:schemeClr val="bg1"/>
                </a:solidFill>
                <a:latin typeface="Courier New"/>
              </a:rPr>
              <a:t>: 346.833 </a:t>
            </a:r>
            <a:r>
              <a:rPr lang="ru-RU" sz="2200" b="0" i="0" u="none" strike="noStrike" cap="none">
                <a:ln>
                  <a:noFill/>
                </a:ln>
                <a:solidFill>
                  <a:schemeClr val="bg1"/>
                </a:solidFill>
                <a:latin typeface="Courier New"/>
              </a:rPr>
              <a:t>ms</a:t>
            </a:r>
            <a:endParaRPr sz="2200" b="0" i="0" u="none" strike="noStrike" cap="none">
              <a:ln>
                <a:noFill/>
              </a:ln>
              <a:solidFill>
                <a:schemeClr val="bg1"/>
              </a:solidFill>
              <a:latin typeface="Arial"/>
            </a:endParaRPr>
          </a:p>
        </p:txBody>
      </p:sp>
      <p:sp>
        <p:nvSpPr>
          <p:cNvPr id="495477633" name="Объект 2"/>
          <p:cNvSpPr txBox="1"/>
          <p:nvPr/>
        </p:nvSpPr>
        <p:spPr bwMode="auto">
          <a:xfrm flipH="0" flipV="0">
            <a:off x="1661851" y="11197578"/>
            <a:ext cx="13505353" cy="792715"/>
          </a:xfrm>
          <a:prstGeom prst="rect">
            <a:avLst/>
          </a:prstGeom>
        </p:spPr>
        <p:txBody>
          <a:bodyPr vertOverflow="overflow" horzOverflow="overflow" vert="horz" wrap="square" lIns="91440" tIns="45720" rIns="91440" bIns="45720" numCol="1" spcCol="0" rtlCol="0" fromWordArt="0" anchor="t" anchorCtr="0" forceAA="0" upright="0" compatLnSpc="0">
            <a:normAutofit/>
          </a:bodyPr>
          <a:lstStyle>
            <a:lvl1pPr marL="457200" indent="-457200" algn="l" defTabSz="914400">
              <a:lnSpc>
                <a:spcPct val="100000"/>
              </a:lnSpc>
              <a:spcBef>
                <a:spcPts val="0"/>
              </a:spcBef>
              <a:spcAft>
                <a:spcPts val="1399"/>
              </a:spcAft>
              <a:buSzPct val="75000"/>
              <a:buFont typeface="Arial"/>
              <a:buBlip>
                <a:blip r:embed="rId2"/>
              </a:buBlip>
              <a:defRPr lang="ru-RU" sz="2600">
                <a:solidFill>
                  <a:schemeClr val="tx1">
                    <a:lumMod val="95000"/>
                    <a:lumOff val="5000"/>
                  </a:schemeClr>
                </a:solidFill>
                <a:latin typeface="Proxima Nova"/>
                <a:ea typeface="Proxima Nova"/>
                <a:cs typeface="Proxima Nova"/>
              </a:defRPr>
            </a:lvl1pPr>
            <a:lvl2pPr marL="685800" indent="-228600" algn="l" defTabSz="914400">
              <a:lnSpc>
                <a:spcPct val="90000"/>
              </a:lnSpc>
              <a:spcBef>
                <a:spcPts val="499"/>
              </a:spcBef>
              <a:buFont typeface="Arial"/>
              <a:buChar char="•"/>
              <a:defRPr sz="2400">
                <a:solidFill>
                  <a:schemeClr val="tx1"/>
                </a:solidFill>
                <a:latin typeface="+mj-lt"/>
                <a:ea typeface="+mn-ea"/>
                <a:cs typeface="+mn-cs"/>
              </a:defRPr>
            </a:lvl2pPr>
            <a:lvl3pPr marL="1143000" indent="-228600" algn="l" defTabSz="914400">
              <a:lnSpc>
                <a:spcPct val="90000"/>
              </a:lnSpc>
              <a:spcBef>
                <a:spcPts val="499"/>
              </a:spcBef>
              <a:buFont typeface="Arial"/>
              <a:buChar char="•"/>
              <a:defRPr sz="2000">
                <a:solidFill>
                  <a:schemeClr val="tx1"/>
                </a:solidFill>
                <a:latin typeface="+mj-lt"/>
                <a:ea typeface="+mn-ea"/>
                <a:cs typeface="+mn-cs"/>
              </a:defRPr>
            </a:lvl3pPr>
            <a:lvl4pPr marL="1600200" indent="-228600" algn="l" defTabSz="914400">
              <a:lnSpc>
                <a:spcPct val="90000"/>
              </a:lnSpc>
              <a:spcBef>
                <a:spcPts val="499"/>
              </a:spcBef>
              <a:buFont typeface="Arial"/>
              <a:buChar char="•"/>
              <a:defRPr sz="1800">
                <a:solidFill>
                  <a:schemeClr val="tx1"/>
                </a:solidFill>
                <a:latin typeface="+mj-lt"/>
                <a:ea typeface="+mn-ea"/>
                <a:cs typeface="+mn-cs"/>
              </a:defRPr>
            </a:lvl4pPr>
            <a:lvl5pPr marL="2057400" indent="-228600" algn="l" defTabSz="914400">
              <a:lnSpc>
                <a:spcPct val="90000"/>
              </a:lnSpc>
              <a:spcBef>
                <a:spcPts val="499"/>
              </a:spcBef>
              <a:buFont typeface="Arial"/>
              <a:buChar char="•"/>
              <a:defRPr sz="1800">
                <a:solidFill>
                  <a:schemeClr val="tx1"/>
                </a:solidFill>
                <a:latin typeface="+mj-lt"/>
                <a:ea typeface="+mn-ea"/>
                <a:cs typeface="+mn-cs"/>
              </a:defRPr>
            </a:lvl5pPr>
            <a:lvl6pPr marL="2514599" indent="-228600" algn="l" defTabSz="914400">
              <a:lnSpc>
                <a:spcPct val="90000"/>
              </a:lnSpc>
              <a:spcBef>
                <a:spcPts val="499"/>
              </a:spcBef>
              <a:buFont typeface="Arial"/>
              <a:buChar char="•"/>
              <a:defRPr sz="1800">
                <a:solidFill>
                  <a:schemeClr val="tx1"/>
                </a:solidFill>
                <a:latin typeface="+mn-lt"/>
                <a:ea typeface="+mn-ea"/>
                <a:cs typeface="+mn-cs"/>
              </a:defRPr>
            </a:lvl6pPr>
            <a:lvl7pPr marL="2971800" indent="-228600" algn="l" defTabSz="914400">
              <a:lnSpc>
                <a:spcPct val="90000"/>
              </a:lnSpc>
              <a:spcBef>
                <a:spcPts val="499"/>
              </a:spcBef>
              <a:buFont typeface="Arial"/>
              <a:buChar char="•"/>
              <a:defRPr sz="1800">
                <a:solidFill>
                  <a:schemeClr val="tx1"/>
                </a:solidFill>
                <a:latin typeface="+mn-lt"/>
                <a:ea typeface="+mn-ea"/>
                <a:cs typeface="+mn-cs"/>
              </a:defRPr>
            </a:lvl7pPr>
            <a:lvl8pPr marL="3429000" indent="-228600" algn="l" defTabSz="914400">
              <a:lnSpc>
                <a:spcPct val="90000"/>
              </a:lnSpc>
              <a:spcBef>
                <a:spcPts val="499"/>
              </a:spcBef>
              <a:buFont typeface="Arial"/>
              <a:buChar char="•"/>
              <a:defRPr sz="1800">
                <a:solidFill>
                  <a:schemeClr val="tx1"/>
                </a:solidFill>
                <a:latin typeface="+mn-lt"/>
                <a:ea typeface="+mn-ea"/>
                <a:cs typeface="+mn-cs"/>
              </a:defRPr>
            </a:lvl8pPr>
            <a:lvl9pPr marL="3886200" indent="-228600" algn="l" defTabSz="914400">
              <a:lnSpc>
                <a:spcPct val="90000"/>
              </a:lnSpc>
              <a:spcBef>
                <a:spcPts val="499"/>
              </a:spcBef>
              <a:buFont typeface="Arial"/>
              <a:buChar char="•"/>
              <a:defRPr sz="1800">
                <a:solidFill>
                  <a:schemeClr val="tx1"/>
                </a:solidFill>
                <a:latin typeface="+mn-lt"/>
                <a:ea typeface="+mn-ea"/>
                <a:cs typeface="+mn-cs"/>
              </a:defRPr>
            </a:lvl9pPr>
          </a:lstStyle>
          <a:p>
            <a:pPr marL="0" lvl="1" indent="0" algn="just">
              <a:lnSpc>
                <a:spcPct val="114999"/>
              </a:lnSpc>
              <a:buClr>
                <a:srgbClr val="595959"/>
              </a:buClr>
              <a:buSzPts val="2900"/>
              <a:buNone/>
              <a:defRPr/>
            </a:pPr>
            <a:r>
              <a:rPr lang="ru-RU" sz="3000">
                <a:latin typeface="Helvetica Neue"/>
                <a:ea typeface="Times New Roman"/>
                <a:cs typeface="Helvetica Neue"/>
              </a:rPr>
              <a:t>Расчётное количество строк уменьшилось с 179325 на 9215, </a:t>
            </a:r>
            <a:r>
              <a:rPr lang="ru-RU" sz="3000">
                <a:latin typeface="Helvetica Neue"/>
                <a:ea typeface="Times New Roman"/>
                <a:cs typeface="Helvetica Neue"/>
              </a:rPr>
              <a:t>т.е</a:t>
            </a:r>
            <a:r>
              <a:rPr lang="ru-RU" sz="3000">
                <a:latin typeface="Helvetica Neue"/>
                <a:ea typeface="Times New Roman"/>
                <a:cs typeface="Helvetica Neue"/>
              </a:rPr>
              <a:t>, в 19 раз</a:t>
            </a:r>
            <a:endParaRPr sz="3000">
              <a:latin typeface="Helvetica Neue"/>
              <a:cs typeface="Helvetica Neue"/>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405776774" name="PGMeetup.NN"/>
          <p:cNvSpPr txBox="1"/>
          <p:nvPr/>
        </p:nvSpPr>
        <p:spPr bwMode="auto">
          <a:xfrm>
            <a:off x="1661851" y="1306608"/>
            <a:ext cx="5645774" cy="918199"/>
          </a:xfrm>
          <a:prstGeom prst="rect">
            <a:avLst/>
          </a:prstGeom>
          <a:ln w="12700">
            <a:miter lim="400000"/>
          </a:ln>
        </p:spPr>
        <p:txBody>
          <a:bodyPr wrap="none" lIns="50799" tIns="50799" rIns="50799" bIns="50799" anchor="ctr">
            <a:spAutoFit/>
          </a:bodyPr>
          <a:lstStyle>
            <a:lvl1pPr>
              <a:defRPr sz="5300">
                <a:solidFill>
                  <a:srgbClr val="000000"/>
                </a:solidFill>
                <a:latin typeface="Epilogue Bold"/>
                <a:ea typeface="Epilogue Bold"/>
                <a:cs typeface="Epilogue Bold"/>
              </a:defRPr>
            </a:lvl1pPr>
          </a:lstStyle>
          <a:p>
            <a:pPr>
              <a:defRPr/>
            </a:pPr>
            <a:r>
              <a:rPr/>
              <a:t>PG</a:t>
            </a:r>
            <a:r>
              <a:rPr lang="en-US"/>
              <a:t>Meetup</a:t>
            </a:r>
            <a:r>
              <a:rPr/>
              <a:t>.</a:t>
            </a:r>
            <a:r>
              <a:rPr lang="ru-RU"/>
              <a:t>Барнаул</a:t>
            </a:r>
            <a:endParaRPr/>
          </a:p>
        </p:txBody>
      </p:sp>
      <p:sp>
        <p:nvSpPr>
          <p:cNvPr id="391722421" name="Образец заголовка"/>
          <p:cNvSpPr txBox="1"/>
          <p:nvPr/>
        </p:nvSpPr>
        <p:spPr bwMode="auto">
          <a:xfrm>
            <a:off x="1661851" y="4180777"/>
            <a:ext cx="12833326" cy="119891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4000" b="0" i="0" u="none" strike="noStrike" cap="none" spc="0">
                <a:ln>
                  <a:noFill/>
                </a:ln>
                <a:solidFill>
                  <a:schemeClr val="bg1">
                    <a:lumMod val="50000"/>
                  </a:schemeClr>
                </a:solidFill>
                <a:latin typeface="Helvetica Neue"/>
                <a:ea typeface="Helvetica Neue"/>
                <a:cs typeface="Helvetica Neue"/>
              </a:rPr>
              <a:t>Использование расширенной статистики для устранения ошибки в расчётном количестве строк </a:t>
            </a:r>
            <a:endParaRPr sz="4000">
              <a:solidFill>
                <a:srgbClr val="FF9900"/>
              </a:solidFill>
            </a:endParaRPr>
          </a:p>
        </p:txBody>
      </p:sp>
      <p:sp>
        <p:nvSpPr>
          <p:cNvPr id="329644767" name="Образец заголовка"/>
          <p:cNvSpPr txBox="1"/>
          <p:nvPr/>
        </p:nvSpPr>
        <p:spPr bwMode="auto">
          <a:xfrm>
            <a:off x="1661851" y="2934820"/>
            <a:ext cx="12806110"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rgbClr val="FF9900"/>
                </a:solidFill>
                <a:latin typeface="Helvetica Neue"/>
                <a:ea typeface="Helvetica Neue"/>
                <a:cs typeface="Helvetica Neue"/>
              </a:rPr>
              <a:t>Конвертация хранимого кода </a:t>
            </a:r>
            <a:endParaRPr sz="4000">
              <a:solidFill>
                <a:srgbClr val="FF9900"/>
              </a:solidFill>
            </a:endParaRPr>
          </a:p>
        </p:txBody>
      </p:sp>
      <p:sp>
        <p:nvSpPr>
          <p:cNvPr id="530481119" name="Объект 2"/>
          <p:cNvSpPr txBox="1"/>
          <p:nvPr/>
        </p:nvSpPr>
        <p:spPr bwMode="auto">
          <a:xfrm flipH="0" flipV="0">
            <a:off x="1661851" y="5883087"/>
            <a:ext cx="14364471" cy="2203823"/>
          </a:xfrm>
          <a:prstGeom prst="rect">
            <a:avLst/>
          </a:prstGeom>
        </p:spPr>
        <p:txBody>
          <a:bodyPr vertOverflow="overflow" horzOverflow="overflow" vert="horz" wrap="square" lIns="91440" tIns="45720" rIns="91440" bIns="45720" numCol="1" spcCol="0" rtlCol="0" fromWordArt="0" anchor="t" anchorCtr="0" forceAA="0" upright="0" compatLnSpc="0">
            <a:normAutofit fontScale="95000" lnSpcReduction="1000"/>
          </a:bodyPr>
          <a:lstStyle>
            <a:lvl1pPr marL="457200" indent="-457200" algn="l" defTabSz="914400">
              <a:lnSpc>
                <a:spcPct val="100000"/>
              </a:lnSpc>
              <a:spcBef>
                <a:spcPts val="0"/>
              </a:spcBef>
              <a:spcAft>
                <a:spcPts val="1399"/>
              </a:spcAft>
              <a:buSzPct val="75000"/>
              <a:buFont typeface="Arial"/>
              <a:buBlip>
                <a:blip r:embed="rId2"/>
              </a:buBlip>
              <a:defRPr lang="ru-RU" sz="2600">
                <a:solidFill>
                  <a:schemeClr val="tx1">
                    <a:lumMod val="95000"/>
                    <a:lumOff val="5000"/>
                  </a:schemeClr>
                </a:solidFill>
                <a:latin typeface="Proxima Nova"/>
                <a:ea typeface="Proxima Nova"/>
                <a:cs typeface="Proxima Nova"/>
              </a:defRPr>
            </a:lvl1pPr>
            <a:lvl2pPr marL="685800" indent="-228600" algn="l" defTabSz="914400">
              <a:lnSpc>
                <a:spcPct val="90000"/>
              </a:lnSpc>
              <a:spcBef>
                <a:spcPts val="499"/>
              </a:spcBef>
              <a:buFont typeface="Arial"/>
              <a:buChar char="•"/>
              <a:defRPr sz="2400">
                <a:solidFill>
                  <a:schemeClr val="tx1"/>
                </a:solidFill>
                <a:latin typeface="+mj-lt"/>
                <a:ea typeface="+mn-ea"/>
                <a:cs typeface="+mn-cs"/>
              </a:defRPr>
            </a:lvl2pPr>
            <a:lvl3pPr marL="1143000" indent="-228600" algn="l" defTabSz="914400">
              <a:lnSpc>
                <a:spcPct val="90000"/>
              </a:lnSpc>
              <a:spcBef>
                <a:spcPts val="499"/>
              </a:spcBef>
              <a:buFont typeface="Arial"/>
              <a:buChar char="•"/>
              <a:defRPr sz="2000">
                <a:solidFill>
                  <a:schemeClr val="tx1"/>
                </a:solidFill>
                <a:latin typeface="+mj-lt"/>
                <a:ea typeface="+mn-ea"/>
                <a:cs typeface="+mn-cs"/>
              </a:defRPr>
            </a:lvl3pPr>
            <a:lvl4pPr marL="1600200" indent="-228600" algn="l" defTabSz="914400">
              <a:lnSpc>
                <a:spcPct val="90000"/>
              </a:lnSpc>
              <a:spcBef>
                <a:spcPts val="499"/>
              </a:spcBef>
              <a:buFont typeface="Arial"/>
              <a:buChar char="•"/>
              <a:defRPr sz="1800">
                <a:solidFill>
                  <a:schemeClr val="tx1"/>
                </a:solidFill>
                <a:latin typeface="+mj-lt"/>
                <a:ea typeface="+mn-ea"/>
                <a:cs typeface="+mn-cs"/>
              </a:defRPr>
            </a:lvl4pPr>
            <a:lvl5pPr marL="2057400" indent="-228600" algn="l" defTabSz="914400">
              <a:lnSpc>
                <a:spcPct val="90000"/>
              </a:lnSpc>
              <a:spcBef>
                <a:spcPts val="499"/>
              </a:spcBef>
              <a:buFont typeface="Arial"/>
              <a:buChar char="•"/>
              <a:defRPr sz="1800">
                <a:solidFill>
                  <a:schemeClr val="tx1"/>
                </a:solidFill>
                <a:latin typeface="+mj-lt"/>
                <a:ea typeface="+mn-ea"/>
                <a:cs typeface="+mn-cs"/>
              </a:defRPr>
            </a:lvl5pPr>
            <a:lvl6pPr marL="2514599" indent="-228600" algn="l" defTabSz="914400">
              <a:lnSpc>
                <a:spcPct val="90000"/>
              </a:lnSpc>
              <a:spcBef>
                <a:spcPts val="499"/>
              </a:spcBef>
              <a:buFont typeface="Arial"/>
              <a:buChar char="•"/>
              <a:defRPr sz="1800">
                <a:solidFill>
                  <a:schemeClr val="tx1"/>
                </a:solidFill>
                <a:latin typeface="+mn-lt"/>
                <a:ea typeface="+mn-ea"/>
                <a:cs typeface="+mn-cs"/>
              </a:defRPr>
            </a:lvl6pPr>
            <a:lvl7pPr marL="2971800" indent="-228600" algn="l" defTabSz="914400">
              <a:lnSpc>
                <a:spcPct val="90000"/>
              </a:lnSpc>
              <a:spcBef>
                <a:spcPts val="499"/>
              </a:spcBef>
              <a:buFont typeface="Arial"/>
              <a:buChar char="•"/>
              <a:defRPr sz="1800">
                <a:solidFill>
                  <a:schemeClr val="tx1"/>
                </a:solidFill>
                <a:latin typeface="+mn-lt"/>
                <a:ea typeface="+mn-ea"/>
                <a:cs typeface="+mn-cs"/>
              </a:defRPr>
            </a:lvl7pPr>
            <a:lvl8pPr marL="3429000" indent="-228600" algn="l" defTabSz="914400">
              <a:lnSpc>
                <a:spcPct val="90000"/>
              </a:lnSpc>
              <a:spcBef>
                <a:spcPts val="499"/>
              </a:spcBef>
              <a:buFont typeface="Arial"/>
              <a:buChar char="•"/>
              <a:defRPr sz="1800">
                <a:solidFill>
                  <a:schemeClr val="tx1"/>
                </a:solidFill>
                <a:latin typeface="+mn-lt"/>
                <a:ea typeface="+mn-ea"/>
                <a:cs typeface="+mn-cs"/>
              </a:defRPr>
            </a:lvl8pPr>
            <a:lvl9pPr marL="3886200" indent="-228600" algn="l" defTabSz="914400">
              <a:lnSpc>
                <a:spcPct val="90000"/>
              </a:lnSpc>
              <a:spcBef>
                <a:spcPts val="499"/>
              </a:spcBef>
              <a:buFont typeface="Arial"/>
              <a:buChar char="•"/>
              <a:defRPr sz="1800">
                <a:solidFill>
                  <a:schemeClr val="tx1"/>
                </a:solidFill>
                <a:latin typeface="+mn-lt"/>
                <a:ea typeface="+mn-ea"/>
                <a:cs typeface="+mn-cs"/>
              </a:defRPr>
            </a:lvl9pPr>
          </a:lstStyle>
          <a:p>
            <a:pPr marL="0" indent="0">
              <a:buClrTx/>
              <a:buSzPct val="75000"/>
              <a:buFont typeface="Arial"/>
              <a:buNone/>
              <a:defRPr/>
            </a:pPr>
            <a:r>
              <a:rPr lang="ru-RU" sz="3000" b="0" i="0" u="none" strike="noStrike" cap="none" spc="0">
                <a:ln>
                  <a:noFill/>
                </a:ln>
                <a:solidFill>
                  <a:schemeClr val="tx2">
                    <a:lumMod val="50000"/>
                  </a:schemeClr>
                </a:solidFill>
                <a:latin typeface="Helvetica Neue"/>
                <a:ea typeface="Times New Roman"/>
                <a:cs typeface="Helvetica Neue"/>
              </a:rPr>
              <a:t>Воспользуемся расширенной статистикой типа </a:t>
            </a:r>
            <a:r>
              <a:rPr lang="en-US" sz="3000" b="0" i="0" u="none" strike="noStrike" cap="none" spc="0">
                <a:ln>
                  <a:noFill/>
                </a:ln>
                <a:solidFill>
                  <a:schemeClr val="tx2">
                    <a:lumMod val="50000"/>
                  </a:schemeClr>
                </a:solidFill>
                <a:latin typeface="Helvetica Neue"/>
                <a:ea typeface="Times New Roman"/>
                <a:cs typeface="Helvetica Neue"/>
              </a:rPr>
              <a:t>mcv </a:t>
            </a:r>
            <a:r>
              <a:rPr lang="ru-RU" sz="3000" b="0" i="0" u="none" strike="noStrike" cap="none" spc="0">
                <a:ln>
                  <a:noFill/>
                </a:ln>
                <a:solidFill>
                  <a:schemeClr val="tx2">
                    <a:lumMod val="50000"/>
                  </a:schemeClr>
                </a:solidFill>
                <a:latin typeface="Helvetica Neue"/>
                <a:ea typeface="Times New Roman"/>
                <a:cs typeface="Helvetica Neue"/>
              </a:rPr>
              <a:t>для определения частот комбинации полей </a:t>
            </a:r>
            <a:r>
              <a:rPr lang="en-US" sz="3000" b="0" i="0" u="none" strike="noStrike" cap="none" spc="0">
                <a:ln>
                  <a:noFill/>
                </a:ln>
                <a:solidFill>
                  <a:schemeClr val="tx2">
                    <a:lumMod val="50000"/>
                  </a:schemeClr>
                </a:solidFill>
                <a:latin typeface="Helvetica Neue"/>
                <a:ea typeface="Times New Roman"/>
                <a:cs typeface="Helvetica Neue"/>
              </a:rPr>
              <a:t>year </a:t>
            </a:r>
            <a:r>
              <a:rPr lang="ru-RU" sz="3000" b="0" i="0" u="none" strike="noStrike" cap="none" spc="0">
                <a:ln>
                  <a:noFill/>
                </a:ln>
                <a:solidFill>
                  <a:schemeClr val="tx2">
                    <a:lumMod val="50000"/>
                  </a:schemeClr>
                </a:solidFill>
                <a:latin typeface="Helvetica Neue"/>
                <a:ea typeface="Times New Roman"/>
                <a:cs typeface="Helvetica Neue"/>
              </a:rPr>
              <a:t>и </a:t>
            </a:r>
            <a:r>
              <a:rPr lang="en-US" sz="3000" b="0" i="0" u="none" strike="noStrike" cap="none" spc="0">
                <a:ln>
                  <a:noFill/>
                </a:ln>
                <a:solidFill>
                  <a:schemeClr val="tx2">
                    <a:lumMod val="50000"/>
                  </a:schemeClr>
                </a:solidFill>
                <a:latin typeface="Helvetica Neue"/>
                <a:ea typeface="Times New Roman"/>
                <a:cs typeface="Helvetica Neue"/>
              </a:rPr>
              <a:t>date_planned</a:t>
            </a:r>
            <a:r>
              <a:rPr lang="en-US" sz="3000" b="0" i="0" u="none" strike="noStrike" cap="none" spc="0">
                <a:ln>
                  <a:noFill/>
                </a:ln>
                <a:solidFill>
                  <a:schemeClr val="tx2">
                    <a:lumMod val="50000"/>
                  </a:schemeClr>
                </a:solidFill>
                <a:latin typeface="Helvetica Neue"/>
                <a:ea typeface="Times New Roman"/>
                <a:cs typeface="Helvetica Neue"/>
              </a:rPr>
              <a:t>. </a:t>
            </a:r>
            <a:endParaRPr sz="3000" b="0" i="0" u="none" strike="noStrike" cap="none" spc="0">
              <a:ln>
                <a:noFill/>
              </a:ln>
              <a:solidFill>
                <a:schemeClr val="tx2">
                  <a:lumMod val="50000"/>
                </a:schemeClr>
              </a:solidFill>
              <a:latin typeface="Helvetica Neue"/>
              <a:cs typeface="Helvetica Neue"/>
            </a:endParaRPr>
          </a:p>
          <a:p>
            <a:pPr marL="0" indent="0">
              <a:buClrTx/>
              <a:buSzPct val="75000"/>
              <a:buFont typeface="Arial"/>
              <a:buNone/>
              <a:defRPr/>
            </a:pPr>
            <a:r>
              <a:rPr lang="ru-RU" sz="3000" b="0" i="0" u="none" strike="noStrike" cap="none" spc="0">
                <a:ln>
                  <a:noFill/>
                </a:ln>
                <a:solidFill>
                  <a:schemeClr val="tx2">
                    <a:lumMod val="50000"/>
                  </a:schemeClr>
                </a:solidFill>
                <a:latin typeface="Helvetica Neue"/>
                <a:ea typeface="Times New Roman"/>
                <a:cs typeface="Helvetica Neue"/>
              </a:rPr>
              <a:t>Для увеличения точности частот потребуется увеличить объём сбора статистики.</a:t>
            </a:r>
            <a:endParaRPr sz="3000" b="0" i="0" u="none" strike="noStrike" cap="none" spc="0">
              <a:ln>
                <a:noFill/>
              </a:ln>
              <a:solidFill>
                <a:schemeClr val="tx2">
                  <a:lumMod val="50000"/>
                </a:schemeClr>
              </a:solidFill>
              <a:latin typeface="Helvetica Neue"/>
              <a:cs typeface="Helvetica Neue"/>
            </a:endParaRPr>
          </a:p>
          <a:p>
            <a:pPr marL="0" indent="0">
              <a:buClrTx/>
              <a:buSzPct val="75000"/>
              <a:buFont typeface="Arial"/>
              <a:buNone/>
              <a:defRPr/>
            </a:pPr>
            <a:r>
              <a:rPr lang="ru-RU" sz="3000" b="0" i="0" u="none" strike="noStrike" cap="none" spc="0">
                <a:ln>
                  <a:noFill/>
                </a:ln>
                <a:solidFill>
                  <a:schemeClr val="tx2">
                    <a:lumMod val="50000"/>
                  </a:schemeClr>
                </a:solidFill>
                <a:latin typeface="Helvetica Neue"/>
                <a:ea typeface="Times New Roman"/>
                <a:cs typeface="Helvetica Neue"/>
              </a:rPr>
              <a:t>Для ускорения запроса требуется создать следующий индекс.</a:t>
            </a:r>
            <a:endParaRPr>
              <a:solidFill>
                <a:schemeClr val="tx2">
                  <a:lumMod val="50000"/>
                </a:schemeClr>
              </a:solidFill>
            </a:endParaRPr>
          </a:p>
        </p:txBody>
      </p:sp>
      <p:sp>
        <p:nvSpPr>
          <p:cNvPr id="1557536013" name="Rectangle 1"/>
          <p:cNvSpPr>
            <a:spLocks noChangeArrowheads="1"/>
          </p:cNvSpPr>
          <p:nvPr/>
        </p:nvSpPr>
        <p:spPr bwMode="auto">
          <a:xfrm flipH="0" flipV="0">
            <a:off x="1661851" y="8420202"/>
            <a:ext cx="15187280" cy="4069116"/>
          </a:xfrm>
          <a:prstGeom prst="rect">
            <a:avLst/>
          </a:prstGeom>
          <a:solidFill>
            <a:srgbClr val="FFFFFF"/>
          </a:solidFill>
          <a:ln>
            <a:noFill/>
          </a:ln>
          <a:effectLst/>
        </p:spPr>
        <p:txBody>
          <a:bodyPr vert="horz" wrap="square" lIns="91440" tIns="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buFontTx/>
              <a:buNone/>
              <a:defRPr/>
            </a:pPr>
            <a:r>
              <a:rPr lang="ru-RU" sz="2400" b="1" i="0" u="none" strike="noStrike" cap="none" spc="0">
                <a:ln>
                  <a:noFill/>
                </a:ln>
                <a:solidFill>
                  <a:srgbClr val="993333"/>
                </a:solidFill>
                <a:latin typeface="Courier New"/>
                <a:ea typeface="Courier New"/>
                <a:cs typeface="Courier New"/>
              </a:rPr>
              <a:t>CREATE</a:t>
            </a:r>
            <a:r>
              <a:rPr lang="ru-RU" sz="2400" b="0" i="0" u="none" strike="noStrike" cap="none" spc="0">
                <a:ln>
                  <a:noFill/>
                </a:ln>
                <a:solidFill>
                  <a:srgbClr val="212529"/>
                </a:solidFill>
                <a:latin typeface="Courier New"/>
                <a:ea typeface="Courier New"/>
                <a:cs typeface="Courier New"/>
              </a:rPr>
              <a:t> STATISTICS </a:t>
            </a:r>
            <a:r>
              <a:rPr lang="ru-RU" sz="2400" b="0" i="0" u="none" strike="noStrike" cap="none" spc="0">
                <a:ln>
                  <a:noFill/>
                </a:ln>
                <a:solidFill>
                  <a:srgbClr val="212529"/>
                </a:solidFill>
                <a:latin typeface="Courier New"/>
                <a:ea typeface="Courier New"/>
                <a:cs typeface="Courier New"/>
              </a:rPr>
              <a:t>lot_year_date_planned</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mcv</a:t>
            </a:r>
            <a:r>
              <a:rPr lang="ru-RU" sz="2400" b="0" i="0" u="none" strike="noStrike" cap="none" spc="0">
                <a:ln>
                  <a:noFill/>
                </a:ln>
                <a:solidFill>
                  <a:srgbClr val="66CC66"/>
                </a:solidFill>
                <a:latin typeface="Courier New"/>
                <a:ea typeface="Courier New"/>
                <a:cs typeface="Courier New"/>
              </a:rPr>
              <a:t>)</a:t>
            </a:r>
            <a:endParaRPr lang="ru-RU" sz="2400" b="1" i="0" u="none" strike="noStrike" cap="none" spc="0">
              <a:ln>
                <a:noFill/>
              </a:ln>
              <a:solidFill>
                <a:srgbClr val="993333"/>
              </a:solidFill>
              <a:latin typeface="Times New Roman"/>
              <a:cs typeface="Times New Roman"/>
            </a:endParaRPr>
          </a:p>
          <a:p>
            <a:pPr marL="0" marR="0" lvl="0" indent="0" algn="l" defTabSz="914400">
              <a:lnSpc>
                <a:spcPct val="100000"/>
              </a:lnSpc>
              <a:spcBef>
                <a:spcPts val="0"/>
              </a:spcBef>
              <a:spcAft>
                <a:spcPts val="0"/>
              </a:spcAft>
              <a:buClrTx/>
              <a:buSzTx/>
              <a:buFontTx/>
              <a:buNone/>
              <a:defRPr/>
            </a:pPr>
            <a:r>
              <a:rPr lang="ru-RU" sz="2400" b="1" i="0" u="none" strike="noStrike" cap="none" spc="0">
                <a:ln>
                  <a:noFill/>
                </a:ln>
                <a:solidFill>
                  <a:srgbClr val="993333"/>
                </a:solidFill>
                <a:latin typeface="Courier New"/>
                <a:ea typeface="Courier New"/>
                <a:cs typeface="Courier New"/>
              </a:rPr>
              <a:t>    ON</a:t>
            </a:r>
            <a:r>
              <a:rPr lang="ru-RU"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YEAR</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212529"/>
                </a:solidFill>
                <a:latin typeface="Courier New"/>
                <a:ea typeface="Courier New"/>
                <a:cs typeface="Courier New"/>
              </a:rPr>
              <a:t>date_planned</a:t>
            </a:r>
            <a:r>
              <a:rPr lang="ru-RU"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FROM</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212529"/>
                </a:solidFill>
                <a:latin typeface="Courier New"/>
                <a:ea typeface="Courier New"/>
                <a:cs typeface="Courier New"/>
              </a:rPr>
              <a:t>req</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lot</a:t>
            </a:r>
            <a:r>
              <a:rPr lang="ru-RU" sz="2400" b="0" i="0" u="none" strike="noStrike" cap="none" spc="0">
                <a:ln>
                  <a:noFill/>
                </a:ln>
                <a:solidFill>
                  <a:srgbClr val="212529"/>
                </a:solidFill>
                <a:latin typeface="Courier New"/>
                <a:ea typeface="Courier New"/>
                <a:cs typeface="Courier New"/>
              </a:rPr>
              <a:t>;</a:t>
            </a:r>
            <a:r>
              <a:rPr lang="ru-RU" sz="2400" b="0" i="0" u="none" strike="noStrike" cap="none">
                <a:ln>
                  <a:noFill/>
                </a:ln>
                <a:solidFill>
                  <a:schemeClr val="tx1"/>
                </a:solidFill>
              </a:rPr>
              <a:t> </a:t>
            </a:r>
            <a:endParaRPr lang="ru-RU" sz="2400" b="0" i="0" u="none" strike="noStrike" cap="none">
              <a:ln>
                <a:noFill/>
              </a:ln>
              <a:solidFill>
                <a:schemeClr val="tx1"/>
              </a:solidFill>
            </a:endParaRPr>
          </a:p>
          <a:p>
            <a:pPr marL="0" marR="0" lvl="0" indent="0" algn="l" defTabSz="914400">
              <a:lnSpc>
                <a:spcPct val="100000"/>
              </a:lnSpc>
              <a:spcBef>
                <a:spcPts val="0"/>
              </a:spcBef>
              <a:spcAft>
                <a:spcPts val="0"/>
              </a:spcAft>
              <a:buClrTx/>
              <a:buSzTx/>
              <a:buFontTx/>
              <a:buNone/>
              <a:defRPr/>
            </a:pPr>
            <a:endParaRPr sz="2400" b="0" i="0" u="none" strike="noStrike" cap="none">
              <a:ln>
                <a:noFill/>
              </a:ln>
              <a:solidFill>
                <a:schemeClr val="tx1"/>
              </a:solidFill>
              <a:latin typeface="Arial"/>
            </a:endParaRPr>
          </a:p>
          <a:p>
            <a:pPr marL="0" marR="0" lvl="0" indent="0" algn="l" defTabSz="914400">
              <a:lnSpc>
                <a:spcPct val="100000"/>
              </a:lnSpc>
              <a:spcBef>
                <a:spcPts val="0"/>
              </a:spcBef>
              <a:spcAft>
                <a:spcPts val="0"/>
              </a:spcAft>
              <a:buClrTx/>
              <a:buSzTx/>
              <a:buFontTx/>
              <a:buNone/>
              <a:defRPr/>
            </a:pPr>
            <a:r>
              <a:rPr lang="ru-RU" sz="2400" b="1" i="0" u="none" strike="noStrike" cap="none" spc="0">
                <a:ln>
                  <a:noFill/>
                </a:ln>
                <a:solidFill>
                  <a:srgbClr val="993333"/>
                </a:solidFill>
                <a:latin typeface="Courier New"/>
                <a:ea typeface="Courier New"/>
                <a:cs typeface="Courier New"/>
              </a:rPr>
              <a:t>ALTER</a:t>
            </a:r>
            <a:r>
              <a:rPr lang="ru-RU"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TABLE</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212529"/>
                </a:solidFill>
                <a:latin typeface="Courier New"/>
                <a:ea typeface="Courier New"/>
                <a:cs typeface="Courier New"/>
              </a:rPr>
              <a:t>req</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lot</a:t>
            </a:r>
            <a:r>
              <a:rPr lang="ru-RU"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ALTER</a:t>
            </a:r>
            <a:r>
              <a:rPr lang="ru-RU"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COLUMN</a:t>
            </a:r>
            <a:r>
              <a:rPr lang="ru-RU"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YEAR</a:t>
            </a:r>
            <a:r>
              <a:rPr lang="ru-RU"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SET</a:t>
            </a:r>
            <a:r>
              <a:rPr lang="ru-RU" sz="2400" b="0" i="0" u="none" strike="noStrike" cap="none" spc="0">
                <a:ln>
                  <a:noFill/>
                </a:ln>
                <a:solidFill>
                  <a:srgbClr val="212529"/>
                </a:solidFill>
                <a:latin typeface="Courier New"/>
                <a:ea typeface="Courier New"/>
                <a:cs typeface="Courier New"/>
              </a:rPr>
              <a:t> STATISTICS </a:t>
            </a:r>
            <a:r>
              <a:rPr lang="ru-RU" sz="2400" b="0" i="0" u="none" strike="noStrike" cap="none" spc="0">
                <a:ln>
                  <a:noFill/>
                </a:ln>
                <a:solidFill>
                  <a:srgbClr val="CC66CC"/>
                </a:solidFill>
                <a:latin typeface="Courier New"/>
                <a:ea typeface="Courier New"/>
                <a:cs typeface="Courier New"/>
              </a:rPr>
              <a:t>1250</a:t>
            </a:r>
            <a:r>
              <a:rPr lang="ru-RU" sz="2400" b="0" i="0" u="none" strike="noStrike" cap="none" spc="0">
                <a:ln>
                  <a:noFill/>
                </a:ln>
                <a:solidFill>
                  <a:srgbClr val="212529"/>
                </a:solidFill>
                <a:latin typeface="Courier New"/>
                <a:ea typeface="Courier New"/>
                <a:cs typeface="Courier New"/>
              </a:rPr>
              <a:t>;</a:t>
            </a:r>
            <a:endParaRPr lang="ru-RU" sz="2400" b="0" i="0" u="none" strike="noStrike" cap="none" spc="0">
              <a:ln>
                <a:noFill/>
              </a:ln>
              <a:solidFill>
                <a:srgbClr val="212529"/>
              </a:solidFill>
              <a:latin typeface="Times New Roman"/>
              <a:cs typeface="Times New Roman"/>
            </a:endParaRPr>
          </a:p>
          <a:p>
            <a:pPr marL="0" marR="0" lvl="0" indent="0" algn="l" defTabSz="914400">
              <a:lnSpc>
                <a:spcPct val="100000"/>
              </a:lnSpc>
              <a:spcBef>
                <a:spcPts val="0"/>
              </a:spcBef>
              <a:spcAft>
                <a:spcPts val="0"/>
              </a:spcAft>
              <a:buClrTx/>
              <a:buSzTx/>
              <a:buFontTx/>
              <a:buNone/>
              <a:defRPr/>
            </a:pPr>
            <a:endParaRPr lang="ru-RU" sz="2400" b="0" i="0" u="none" strike="noStrike" cap="none">
              <a:ln>
                <a:noFill/>
              </a:ln>
              <a:solidFill>
                <a:schemeClr val="tx1"/>
              </a:solidFill>
              <a:latin typeface="Arial"/>
            </a:endParaRPr>
          </a:p>
          <a:p>
            <a:pPr marL="0" marR="0" lvl="0" indent="0" algn="l" defTabSz="914400">
              <a:lnSpc>
                <a:spcPct val="100000"/>
              </a:lnSpc>
              <a:spcBef>
                <a:spcPts val="0"/>
              </a:spcBef>
              <a:spcAft>
                <a:spcPts val="0"/>
              </a:spcAft>
              <a:buClrTx/>
              <a:buSzTx/>
              <a:buFontTx/>
              <a:buNone/>
              <a:defRPr/>
            </a:pPr>
            <a:r>
              <a:rPr lang="ru-RU" sz="2400" b="1" i="0" u="none" strike="noStrike" cap="none" spc="0">
                <a:ln>
                  <a:noFill/>
                </a:ln>
                <a:solidFill>
                  <a:srgbClr val="993333"/>
                </a:solidFill>
                <a:latin typeface="Courier New"/>
                <a:ea typeface="Courier New"/>
                <a:cs typeface="Courier New"/>
              </a:rPr>
              <a:t>ALTER</a:t>
            </a:r>
            <a:r>
              <a:rPr lang="ru-RU"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TABLE</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212529"/>
                </a:solidFill>
                <a:latin typeface="Courier New"/>
                <a:ea typeface="Courier New"/>
                <a:cs typeface="Courier New"/>
              </a:rPr>
              <a:t>req</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lot</a:t>
            </a:r>
            <a:r>
              <a:rPr lang="ru-RU"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ALTER</a:t>
            </a:r>
            <a:r>
              <a:rPr lang="ru-RU"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COLUMN</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212529"/>
                </a:solidFill>
                <a:latin typeface="Courier New"/>
                <a:ea typeface="Courier New"/>
                <a:cs typeface="Courier New"/>
              </a:rPr>
              <a:t>date_planned</a:t>
            </a:r>
            <a:r>
              <a:rPr lang="ru-RU"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SET</a:t>
            </a:r>
            <a:r>
              <a:rPr lang="ru-RU" sz="2400" b="0" i="0" u="none" strike="noStrike" cap="none" spc="0">
                <a:ln>
                  <a:noFill/>
                </a:ln>
                <a:solidFill>
                  <a:srgbClr val="212529"/>
                </a:solidFill>
                <a:latin typeface="Courier New"/>
                <a:ea typeface="Courier New"/>
                <a:cs typeface="Courier New"/>
              </a:rPr>
              <a:t> STATISTICS </a:t>
            </a:r>
            <a:r>
              <a:rPr lang="ru-RU" sz="2400" b="0" i="0" u="none" strike="noStrike" cap="none" spc="0">
                <a:ln>
                  <a:noFill/>
                </a:ln>
                <a:solidFill>
                  <a:srgbClr val="CC66CC"/>
                </a:solidFill>
                <a:latin typeface="Courier New"/>
                <a:ea typeface="Courier New"/>
                <a:cs typeface="Courier New"/>
              </a:rPr>
              <a:t>1250</a:t>
            </a:r>
            <a:r>
              <a:rPr lang="ru-RU" sz="2400" b="0" i="0" u="none" strike="noStrike" cap="none" spc="0">
                <a:ln>
                  <a:noFill/>
                </a:ln>
                <a:solidFill>
                  <a:srgbClr val="212529"/>
                </a:solidFill>
                <a:latin typeface="Courier New"/>
                <a:ea typeface="Courier New"/>
                <a:cs typeface="Courier New"/>
              </a:rPr>
              <a:t>;</a:t>
            </a:r>
            <a:endParaRPr lang="ru-RU" sz="2400" b="0" i="0" u="none" strike="noStrike" cap="none" spc="0">
              <a:ln>
                <a:noFill/>
              </a:ln>
              <a:solidFill>
                <a:srgbClr val="212529"/>
              </a:solidFill>
              <a:latin typeface="Times New Roman"/>
              <a:cs typeface="Times New Roman"/>
            </a:endParaRPr>
          </a:p>
          <a:p>
            <a:pPr marL="0" marR="0" lvl="0" indent="0" algn="l" defTabSz="914400">
              <a:lnSpc>
                <a:spcPct val="100000"/>
              </a:lnSpc>
              <a:spcBef>
                <a:spcPts val="0"/>
              </a:spcBef>
              <a:spcAft>
                <a:spcPts val="0"/>
              </a:spcAft>
              <a:buClrTx/>
              <a:buSzTx/>
              <a:buFontTx/>
              <a:buNone/>
              <a:defRPr/>
            </a:pPr>
            <a:endParaRPr lang="ru-RU" sz="2400" b="0" i="0" u="none" strike="noStrike" cap="none">
              <a:ln>
                <a:noFill/>
              </a:ln>
              <a:solidFill>
                <a:schemeClr val="tx1"/>
              </a:solidFill>
              <a:latin typeface="Arial"/>
            </a:endParaRPr>
          </a:p>
          <a:p>
            <a:pPr marL="0" marR="0" lvl="0" indent="0" algn="l" defTabSz="914400">
              <a:lnSpc>
                <a:spcPct val="100000"/>
              </a:lnSpc>
              <a:spcBef>
                <a:spcPts val="0"/>
              </a:spcBef>
              <a:spcAft>
                <a:spcPts val="0"/>
              </a:spcAft>
              <a:buClrTx/>
              <a:buSzTx/>
              <a:buFontTx/>
              <a:buNone/>
              <a:defRPr/>
            </a:pPr>
            <a:r>
              <a:rPr lang="ru-RU" sz="2400" b="0" i="0" u="none" strike="noStrike" cap="none" spc="0">
                <a:ln>
                  <a:noFill/>
                </a:ln>
                <a:solidFill>
                  <a:srgbClr val="212529"/>
                </a:solidFill>
                <a:latin typeface="Courier New"/>
                <a:ea typeface="Courier New"/>
                <a:cs typeface="Courier New"/>
              </a:rPr>
              <a:t>ANALYZE </a:t>
            </a:r>
            <a:r>
              <a:rPr lang="ru-RU" sz="2400" b="0" i="0" u="none" strike="noStrike" cap="none" spc="0">
                <a:ln>
                  <a:noFill/>
                </a:ln>
                <a:solidFill>
                  <a:srgbClr val="212529"/>
                </a:solidFill>
                <a:latin typeface="Courier New"/>
                <a:ea typeface="Courier New"/>
                <a:cs typeface="Courier New"/>
              </a:rPr>
              <a:t>req</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lot</a:t>
            </a:r>
            <a:r>
              <a:rPr lang="ru-RU" sz="2400" b="0" i="0" u="none" strike="noStrike" cap="none" spc="0">
                <a:ln>
                  <a:noFill/>
                </a:ln>
                <a:solidFill>
                  <a:srgbClr val="212529"/>
                </a:solidFill>
                <a:latin typeface="Courier New"/>
                <a:ea typeface="Courier New"/>
                <a:cs typeface="Courier New"/>
              </a:rPr>
              <a:t>;</a:t>
            </a:r>
            <a:endParaRPr lang="ru-RU" sz="2400" b="0" i="0" u="none" strike="noStrike" cap="none" spc="0">
              <a:ln>
                <a:noFill/>
              </a:ln>
              <a:solidFill>
                <a:srgbClr val="212529"/>
              </a:solidFill>
              <a:latin typeface="Times New Roman"/>
              <a:cs typeface="Times New Roman"/>
            </a:endParaRPr>
          </a:p>
          <a:p>
            <a:pPr marL="0" marR="0" lvl="0" indent="0" algn="l" defTabSz="914400">
              <a:lnSpc>
                <a:spcPct val="100000"/>
              </a:lnSpc>
              <a:spcBef>
                <a:spcPts val="0"/>
              </a:spcBef>
              <a:spcAft>
                <a:spcPts val="0"/>
              </a:spcAft>
              <a:buClrTx/>
              <a:buSzTx/>
              <a:buFontTx/>
              <a:buNone/>
              <a:defRPr/>
            </a:pPr>
            <a:endParaRPr lang="ru-RU" sz="2400" b="0" i="0" u="none" strike="noStrike" cap="none">
              <a:ln>
                <a:noFill/>
              </a:ln>
              <a:solidFill>
                <a:schemeClr val="tx1"/>
              </a:solidFill>
              <a:latin typeface="Arial"/>
            </a:endParaRPr>
          </a:p>
          <a:p>
            <a:pPr marL="0" marR="0" lvl="0" indent="0" algn="l" defTabSz="914400">
              <a:lnSpc>
                <a:spcPct val="100000"/>
              </a:lnSpc>
              <a:spcBef>
                <a:spcPts val="0"/>
              </a:spcBef>
              <a:spcAft>
                <a:spcPts val="0"/>
              </a:spcAft>
              <a:buClrTx/>
              <a:buSzTx/>
              <a:buFontTx/>
              <a:buNone/>
              <a:defRPr/>
            </a:pPr>
            <a:r>
              <a:rPr lang="ru-RU" sz="2400" b="1" i="0" u="none" strike="noStrike" cap="none" spc="0">
                <a:ln>
                  <a:noFill/>
                </a:ln>
                <a:solidFill>
                  <a:srgbClr val="993333"/>
                </a:solidFill>
                <a:latin typeface="Courier New"/>
                <a:ea typeface="Courier New"/>
                <a:cs typeface="Courier New"/>
              </a:rPr>
              <a:t>CREATE</a:t>
            </a:r>
            <a:r>
              <a:rPr lang="ru-RU"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INDEX</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212529"/>
                </a:solidFill>
                <a:latin typeface="Courier New"/>
                <a:ea typeface="Courier New"/>
                <a:cs typeface="Courier New"/>
              </a:rPr>
              <a:t>req_dp_ddf_year_ix</a:t>
            </a:r>
            <a:r>
              <a:rPr lang="ru-RU" sz="2400" b="0" i="0" u="none" strike="noStrike" cap="none" spc="0">
                <a:ln>
                  <a:noFill/>
                </a:ln>
                <a:solidFill>
                  <a:srgbClr val="212529"/>
                </a:solidFill>
                <a:latin typeface="Courier New"/>
                <a:ea typeface="Courier New"/>
                <a:cs typeface="Courier New"/>
              </a:rPr>
              <a:t> </a:t>
            </a:r>
            <a:endParaRPr lang="ru-RU" sz="2400" b="0" i="0" u="none" strike="noStrike" cap="none" spc="0">
              <a:ln>
                <a:noFill/>
              </a:ln>
              <a:solidFill>
                <a:srgbClr val="212529"/>
              </a:solidFill>
              <a:latin typeface="Times New Roman"/>
              <a:cs typeface="Times New Roman"/>
            </a:endParaRPr>
          </a:p>
          <a:p>
            <a:pPr marL="0" marR="0" lvl="0" indent="0" algn="l" defTabSz="914400">
              <a:lnSpc>
                <a:spcPct val="100000"/>
              </a:lnSpc>
              <a:spcBef>
                <a:spcPts val="0"/>
              </a:spcBef>
              <a:spcAft>
                <a:spcPts val="0"/>
              </a:spcAft>
              <a:buClrTx/>
              <a:buSzTx/>
              <a:buFontTx/>
              <a:buNone/>
              <a:defRPr/>
            </a:pPr>
            <a:r>
              <a:rPr lang="ru-RU"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ON</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212529"/>
                </a:solidFill>
                <a:latin typeface="Courier New"/>
                <a:ea typeface="Courier New"/>
                <a:cs typeface="Courier New"/>
              </a:rPr>
              <a:t>req</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lot</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date_planned</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212529"/>
                </a:solidFill>
                <a:latin typeface="Courier New"/>
                <a:ea typeface="Courier New"/>
                <a:cs typeface="Courier New"/>
              </a:rPr>
              <a:t>date_delivery_from</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YEAR</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a:t>
            </a:r>
            <a:endParaRPr lang="ru-RU" sz="2400" b="0" i="0" u="none" strike="noStrike" cap="none">
              <a:ln>
                <a:noFill/>
              </a:ln>
              <a:solidFill>
                <a:schemeClr val="tx1"/>
              </a:solidFill>
              <a:latin typeface="Aria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49308037" name="Lorem ipsum dolor sit amet, consectetuer adipiscing elit, sed diam nonummy nibh euismod tincidunt ut laoreet dolore magna aliquam erat volutpat. Ut wisi enim ad minim veniam, quis nostrud exerci tation ullamcorper suscipit lobortis nisl ut aliquip ex ea "/>
          <p:cNvSpPr txBox="1"/>
          <p:nvPr/>
        </p:nvSpPr>
        <p:spPr bwMode="auto">
          <a:xfrm flipH="0" flipV="0">
            <a:off x="1661851" y="4869538"/>
            <a:ext cx="13870568" cy="9169435"/>
          </a:xfrm>
          <a:prstGeom prst="rect">
            <a:avLst/>
          </a:prstGeom>
          <a:ln w="12700">
            <a:miter lim="400000"/>
          </a:ln>
        </p:spPr>
        <p:txBody>
          <a:bodyPr lIns="50799" tIns="50799" rIns="50799" bIns="50799" anchor="ctr">
            <a:spAutoFit/>
          </a:bodyPr>
          <a:lstStyle>
            <a:lvl1pPr algn="l">
              <a:defRPr sz="2000">
                <a:solidFill>
                  <a:srgbClr val="000000"/>
                </a:solidFill>
              </a:defRPr>
            </a:lvl1pPr>
          </a:lstStyle>
          <a:p>
            <a:pPr>
              <a:defRPr/>
            </a:pPr>
            <a:r>
              <a:rPr lang="ru-RU" sz="3500"/>
              <a:t>В </a:t>
            </a:r>
            <a:r>
              <a:rPr sz="3500" b="0" i="0" u="none">
                <a:solidFill>
                  <a:srgbClr val="000000"/>
                </a:solidFill>
                <a:latin typeface="Helvetica Neue"/>
                <a:ea typeface="Times New Roman"/>
                <a:cs typeface="Helvetica Neue"/>
              </a:rPr>
              <a:t>СУБД</a:t>
            </a:r>
            <a:r>
              <a:rPr sz="3500" b="0" i="0" u="none">
                <a:solidFill>
                  <a:srgbClr val="000000"/>
                </a:solidFill>
                <a:latin typeface="Times New Roman"/>
                <a:ea typeface="Times New Roman"/>
                <a:cs typeface="Times New Roman"/>
              </a:rPr>
              <a:t> </a:t>
            </a:r>
            <a:r>
              <a:rPr sz="3500" b="0" i="0" u="none">
                <a:solidFill>
                  <a:srgbClr val="000000"/>
                </a:solidFill>
                <a:latin typeface="Helvetica Neue"/>
                <a:ea typeface="Times New Roman"/>
                <a:cs typeface="Helvetica Neue"/>
              </a:rPr>
              <a:t>Oracle есть типы данных без прямого аналога в СУБД PostgreSQL, </a:t>
            </a:r>
            <a:r>
              <a:rPr lang="ru-RU" sz="3500" b="0" i="0" u="none">
                <a:solidFill>
                  <a:srgbClr val="000000"/>
                </a:solidFill>
                <a:latin typeface="Helvetica Neue"/>
                <a:ea typeface="Times New Roman"/>
                <a:cs typeface="Helvetica Neue"/>
              </a:rPr>
              <a:t>например</a:t>
            </a:r>
            <a:r>
              <a:rPr lang="en-US" sz="3500" b="0" i="0" u="none">
                <a:solidFill>
                  <a:srgbClr val="000000"/>
                </a:solidFill>
                <a:latin typeface="Helvetica Neue"/>
                <a:ea typeface="Times New Roman"/>
                <a:cs typeface="Helvetica Neue"/>
              </a:rPr>
              <a:t>, DATE.</a:t>
            </a:r>
            <a:endParaRPr lang="en-US" sz="3500" b="0" i="0" u="none">
              <a:solidFill>
                <a:srgbClr val="000000"/>
              </a:solidFill>
              <a:latin typeface="Helvetica Neue"/>
              <a:ea typeface="Times New Roman"/>
              <a:cs typeface="Helvetica Neue"/>
            </a:endParaRPr>
          </a:p>
          <a:p>
            <a:pPr>
              <a:defRPr/>
            </a:pPr>
            <a:endParaRPr lang="ru-RU" sz="3500"/>
          </a:p>
          <a:p>
            <a:pPr>
              <a:lnSpc>
                <a:spcPct val="150000"/>
              </a:lnSpc>
              <a:defRPr/>
            </a:pPr>
            <a:r>
              <a:rPr lang="ru-RU" sz="3500" b="0" i="0" u="none" strike="noStrike" cap="none" spc="0">
                <a:ln>
                  <a:noFill/>
                </a:ln>
                <a:solidFill>
                  <a:srgbClr val="000000"/>
                </a:solidFill>
                <a:latin typeface="+mn-lt"/>
                <a:ea typeface="+mn-ea"/>
                <a:cs typeface="+mn-cs"/>
              </a:rPr>
              <a:t>В </a:t>
            </a:r>
            <a:r>
              <a:rPr lang="en-US" sz="3500" b="0" i="0" u="none" strike="noStrike" cap="none" spc="0">
                <a:ln>
                  <a:noFill/>
                </a:ln>
                <a:solidFill>
                  <a:srgbClr val="000000"/>
                </a:solidFill>
                <a:latin typeface="Helvetica Neue"/>
                <a:ea typeface="Times New Roman"/>
                <a:cs typeface="Helvetica Neue"/>
              </a:rPr>
              <a:t>СУБД</a:t>
            </a:r>
            <a:r>
              <a:rPr lang="en-US" sz="3500" b="0" i="0" u="none" strike="noStrike" cap="none" spc="0">
                <a:ln>
                  <a:noFill/>
                </a:ln>
                <a:solidFill>
                  <a:srgbClr val="000000"/>
                </a:solidFill>
                <a:latin typeface="Times New Roman"/>
                <a:ea typeface="Times New Roman"/>
                <a:cs typeface="Times New Roman"/>
              </a:rPr>
              <a:t> </a:t>
            </a:r>
            <a:r>
              <a:rPr lang="en-US" sz="3500" b="0" i="0" u="none" strike="noStrike" cap="none" spc="0">
                <a:ln>
                  <a:noFill/>
                </a:ln>
                <a:solidFill>
                  <a:srgbClr val="000000"/>
                </a:solidFill>
                <a:latin typeface="Helvetica Neue"/>
                <a:ea typeface="Times New Roman"/>
                <a:cs typeface="Helvetica Neue"/>
              </a:rPr>
              <a:t>PostgreSQL есть:</a:t>
            </a:r>
            <a:endParaRPr lang="ru-RU" sz="3500" b="0" i="0" u="none" strike="noStrike" cap="none" spc="0">
              <a:ln>
                <a:noFill/>
              </a:ln>
              <a:solidFill>
                <a:srgbClr val="000000"/>
              </a:solidFill>
              <a:latin typeface="Times New Roman"/>
              <a:cs typeface="Times New Roman"/>
            </a:endParaRPr>
          </a:p>
          <a:p>
            <a:pPr marL="471123" lvl="0" indent="-471123">
              <a:lnSpc>
                <a:spcPct val="150000"/>
              </a:lnSpc>
              <a:buClrTx/>
              <a:buSzTx/>
              <a:buFontTx/>
              <a:buAutoNum type="arabicPeriod"/>
              <a:defRPr/>
            </a:pPr>
            <a:r>
              <a:rPr lang="en-US" sz="3500" b="0" i="0" u="none" strike="noStrike" cap="none" spc="0">
                <a:ln>
                  <a:noFill/>
                </a:ln>
                <a:solidFill>
                  <a:srgbClr val="000000"/>
                </a:solidFill>
                <a:latin typeface="Helvetica Neue"/>
                <a:ea typeface="Times New Roman"/>
                <a:cs typeface="Helvetica Neue"/>
              </a:rPr>
              <a:t>time</a:t>
            </a:r>
            <a:r>
              <a:rPr lang="en-US" sz="3500" b="0" i="0" u="none" strike="noStrike" cap="none" spc="0">
                <a:ln>
                  <a:noFill/>
                </a:ln>
                <a:solidFill>
                  <a:srgbClr val="000000"/>
                </a:solidFill>
                <a:latin typeface="Helvetica Neue"/>
                <a:ea typeface="Times New Roman"/>
                <a:cs typeface="Helvetica Neue"/>
              </a:rPr>
              <a:t>.</a:t>
            </a:r>
            <a:endParaRPr lang="ru-RU" sz="3500" b="0" i="0" u="none" strike="noStrike" cap="none" spc="0">
              <a:ln>
                <a:noFill/>
              </a:ln>
              <a:solidFill>
                <a:srgbClr val="000000"/>
              </a:solidFill>
              <a:latin typeface="Times New Roman"/>
              <a:cs typeface="Times New Roman"/>
            </a:endParaRPr>
          </a:p>
          <a:p>
            <a:pPr marL="471123" lvl="0" indent="-471123">
              <a:lnSpc>
                <a:spcPct val="150000"/>
              </a:lnSpc>
              <a:buClrTx/>
              <a:buSzTx/>
              <a:buFontTx/>
              <a:buAutoNum type="arabicPeriod"/>
              <a:defRPr/>
            </a:pPr>
            <a:r>
              <a:rPr lang="en-US" sz="3500" b="0" i="0" u="none" strike="noStrike" cap="none" spc="0">
                <a:ln>
                  <a:noFill/>
                </a:ln>
                <a:solidFill>
                  <a:srgbClr val="000000"/>
                </a:solidFill>
                <a:latin typeface="Helvetica Neue"/>
                <a:ea typeface="Times New Roman"/>
                <a:cs typeface="Helvetica Neue"/>
              </a:rPr>
              <a:t>dat</a:t>
            </a:r>
            <a:r>
              <a:rPr lang="en-US" sz="3500" b="0" i="0" u="none" strike="noStrike" cap="none" spc="0">
                <a:ln>
                  <a:noFill/>
                </a:ln>
                <a:solidFill>
                  <a:srgbClr val="000000"/>
                </a:solidFill>
                <a:latin typeface="Helvetica Neue"/>
                <a:ea typeface="Times New Roman"/>
                <a:cs typeface="Helvetica Neue"/>
              </a:rPr>
              <a:t>e.</a:t>
            </a:r>
            <a:endParaRPr lang="ru-RU" sz="3500" b="0" i="0" u="none" strike="noStrike" cap="none" spc="0">
              <a:ln>
                <a:noFill/>
              </a:ln>
              <a:solidFill>
                <a:srgbClr val="000000"/>
              </a:solidFill>
              <a:latin typeface="Times New Roman"/>
              <a:cs typeface="Times New Roman"/>
            </a:endParaRPr>
          </a:p>
          <a:p>
            <a:pPr marL="471123" lvl="0" indent="-471123">
              <a:lnSpc>
                <a:spcPct val="150000"/>
              </a:lnSpc>
              <a:buClrTx/>
              <a:buSzTx/>
              <a:buFontTx/>
              <a:buAutoNum type="arabicPeriod"/>
              <a:defRPr/>
            </a:pPr>
            <a:r>
              <a:rPr lang="en-US" sz="3500" b="0" i="0" u="none" strike="noStrike" cap="none" spc="0">
                <a:ln>
                  <a:noFill/>
                </a:ln>
                <a:solidFill>
                  <a:srgbClr val="000000"/>
                </a:solidFill>
                <a:latin typeface="Helvetica Neue"/>
                <a:ea typeface="Times New Roman"/>
                <a:cs typeface="Helvetica Neue"/>
              </a:rPr>
              <a:t>timestamp</a:t>
            </a:r>
            <a:r>
              <a:rPr lang="en-US" sz="3500" b="0" i="0" u="none" strike="noStrike" cap="none" spc="0">
                <a:ln>
                  <a:noFill/>
                </a:ln>
                <a:solidFill>
                  <a:srgbClr val="000000"/>
                </a:solidFill>
                <a:latin typeface="Helvetica Neue"/>
                <a:ea typeface="Times New Roman"/>
                <a:cs typeface="Helvetica Neue"/>
              </a:rPr>
              <a:t>.</a:t>
            </a:r>
            <a:endParaRPr lang="ru-RU" sz="3500" b="0" i="0" u="none" strike="noStrike" cap="none" spc="0">
              <a:ln>
                <a:noFill/>
              </a:ln>
              <a:solidFill>
                <a:srgbClr val="000000"/>
              </a:solidFill>
              <a:latin typeface="Times New Roman"/>
              <a:cs typeface="Times New Roman"/>
            </a:endParaRPr>
          </a:p>
          <a:p>
            <a:pPr marL="471123" lvl="0" indent="-471123">
              <a:lnSpc>
                <a:spcPct val="150000"/>
              </a:lnSpc>
              <a:buClrTx/>
              <a:buSzTx/>
              <a:buFontTx/>
              <a:buAutoNum type="arabicPeriod"/>
              <a:defRPr/>
            </a:pPr>
            <a:r>
              <a:rPr lang="en-US" sz="3500" b="0" i="0" u="none" strike="noStrike" cap="none" spc="0">
                <a:ln>
                  <a:noFill/>
                </a:ln>
                <a:solidFill>
                  <a:srgbClr val="000000"/>
                </a:solidFill>
                <a:latin typeface="Helvetica Neue"/>
                <a:ea typeface="Times New Roman"/>
                <a:cs typeface="Helvetica Neue"/>
              </a:rPr>
              <a:t>interval.</a:t>
            </a:r>
            <a:endParaRPr lang="en-US" sz="3500" b="0" i="0" u="none" strike="noStrike" cap="none" spc="0">
              <a:ln>
                <a:noFill/>
              </a:ln>
              <a:solidFill>
                <a:srgbClr val="000000"/>
              </a:solidFill>
              <a:latin typeface="Times New Roman"/>
              <a:cs typeface="Times New Roman"/>
            </a:endParaRPr>
          </a:p>
          <a:p>
            <a:pPr lvl="0">
              <a:defRPr/>
            </a:pPr>
            <a:endParaRPr lang="ru-RU" sz="3500"/>
          </a:p>
          <a:p>
            <a:pPr lvl="0">
              <a:lnSpc>
                <a:spcPct val="150000"/>
              </a:lnSpc>
              <a:defRPr/>
            </a:pPr>
            <a:r>
              <a:rPr lang="ru-RU" sz="3500" b="0" i="0" u="none" strike="noStrike" cap="none" spc="0">
                <a:ln>
                  <a:noFill/>
                </a:ln>
                <a:solidFill>
                  <a:srgbClr val="000000"/>
                </a:solidFill>
                <a:latin typeface="Helvetica Neue"/>
                <a:ea typeface="Times New Roman"/>
                <a:cs typeface="Helvetica Neue"/>
              </a:rPr>
              <a:t>Аналоги типа </a:t>
            </a:r>
            <a:r>
              <a:rPr lang="en-US" sz="3500" b="0" i="0" u="none" strike="noStrike" cap="none" spc="0">
                <a:ln>
                  <a:noFill/>
                </a:ln>
                <a:solidFill>
                  <a:srgbClr val="000000"/>
                </a:solidFill>
                <a:latin typeface="Helvetica Neue"/>
                <a:ea typeface="Times New Roman"/>
                <a:cs typeface="Helvetica Neue"/>
              </a:rPr>
              <a:t>DATE</a:t>
            </a:r>
            <a:r>
              <a:rPr lang="en-US" sz="3500" b="0" i="0" u="none" strike="noStrike" cap="none" spc="0">
                <a:ln>
                  <a:noFill/>
                </a:ln>
                <a:solidFill>
                  <a:srgbClr val="000000"/>
                </a:solidFill>
                <a:latin typeface="Helvetica Neue"/>
                <a:ea typeface="Times New Roman"/>
                <a:cs typeface="Helvetica Neue"/>
              </a:rPr>
              <a:t>:</a:t>
            </a:r>
            <a:endParaRPr lang="en-US" sz="3500" b="0" i="0" u="none" strike="noStrike" cap="none" spc="0">
              <a:ln>
                <a:noFill/>
              </a:ln>
              <a:solidFill>
                <a:srgbClr val="000000"/>
              </a:solidFill>
              <a:latin typeface="Times New Roman"/>
              <a:cs typeface="Times New Roman"/>
            </a:endParaRPr>
          </a:p>
          <a:p>
            <a:pPr marL="471123" lvl="0" indent="-471123">
              <a:lnSpc>
                <a:spcPct val="150000"/>
              </a:lnSpc>
              <a:buClrTx/>
              <a:buSzTx/>
              <a:buFontTx/>
              <a:buAutoNum type="arabicPeriod"/>
              <a:defRPr/>
            </a:pPr>
            <a:r>
              <a:rPr lang="en-US" sz="3500" b="0" i="0" u="none" strike="noStrike" cap="none" spc="0">
                <a:ln>
                  <a:noFill/>
                </a:ln>
                <a:solidFill>
                  <a:srgbClr val="000000"/>
                </a:solidFill>
                <a:latin typeface="Helvetica Neue"/>
                <a:ea typeface="Times New Roman"/>
                <a:cs typeface="Helvetica Neue"/>
              </a:rPr>
              <a:t>oracle.date </a:t>
            </a:r>
            <a:r>
              <a:rPr lang="ru-RU" sz="3500" b="0" i="0" u="none" strike="noStrike" cap="none" spc="0">
                <a:ln>
                  <a:noFill/>
                </a:ln>
                <a:solidFill>
                  <a:srgbClr val="000000"/>
                </a:solidFill>
                <a:latin typeface="Helvetica Neue"/>
                <a:ea typeface="Times New Roman"/>
                <a:cs typeface="Helvetica Neue"/>
              </a:rPr>
              <a:t>из модуля </a:t>
            </a:r>
            <a:r>
              <a:rPr lang="en-US" sz="3500" b="0" i="0" u="none" strike="noStrike" cap="none" spc="0">
                <a:ln>
                  <a:noFill/>
                </a:ln>
                <a:solidFill>
                  <a:srgbClr val="000000"/>
                </a:solidFill>
                <a:latin typeface="Helvetica Neue"/>
                <a:ea typeface="Times New Roman"/>
                <a:cs typeface="Helvetica Neue"/>
              </a:rPr>
              <a:t>orafce.</a:t>
            </a:r>
            <a:endParaRPr lang="en-US" sz="3500" b="0" i="0" u="none" strike="noStrike" cap="none" spc="0">
              <a:ln>
                <a:noFill/>
              </a:ln>
              <a:solidFill>
                <a:srgbClr val="000000"/>
              </a:solidFill>
              <a:latin typeface="Times New Roman"/>
              <a:cs typeface="Times New Roman"/>
            </a:endParaRPr>
          </a:p>
          <a:p>
            <a:pPr marL="471123" lvl="0" indent="-471123">
              <a:lnSpc>
                <a:spcPct val="150000"/>
              </a:lnSpc>
              <a:buClrTx/>
              <a:buSzTx/>
              <a:buFontTx/>
              <a:buAutoNum type="arabicPeriod"/>
              <a:defRPr/>
            </a:pPr>
            <a:r>
              <a:rPr lang="ru-RU" sz="3500" b="0" i="0" u="none" strike="noStrike" cap="none" spc="0">
                <a:ln>
                  <a:noFill/>
                </a:ln>
                <a:solidFill>
                  <a:srgbClr val="000000"/>
                </a:solidFill>
                <a:latin typeface="Helvetica Neue"/>
                <a:ea typeface="Times New Roman"/>
                <a:cs typeface="Helvetica Neue"/>
              </a:rPr>
              <a:t>Встроенный тип </a:t>
            </a:r>
            <a:r>
              <a:rPr lang="en-US" sz="3500" b="0" i="0" u="none" strike="noStrike" cap="none" spc="0">
                <a:ln>
                  <a:noFill/>
                </a:ln>
                <a:solidFill>
                  <a:srgbClr val="000000"/>
                </a:solidFill>
                <a:latin typeface="Helvetica Neue"/>
                <a:ea typeface="Times New Roman"/>
                <a:cs typeface="Helvetica Neue"/>
              </a:rPr>
              <a:t>timestamp.</a:t>
            </a:r>
            <a:endParaRPr lang="ru-RU" sz="3500" b="0" i="0" u="none" strike="noStrike" cap="none" spc="0">
              <a:ln>
                <a:noFill/>
              </a:ln>
              <a:solidFill>
                <a:srgbClr val="000000"/>
              </a:solidFill>
              <a:latin typeface="Times New Roman"/>
              <a:cs typeface="Times New Roman"/>
            </a:endParaRPr>
          </a:p>
          <a:p>
            <a:pPr marL="305908" indent="-305908">
              <a:buClrTx/>
              <a:buSzTx/>
              <a:buFontTx/>
              <a:buAutoNum type="arabicPeriod"/>
              <a:defRPr/>
            </a:pPr>
            <a:endParaRPr lang="ru-RU" sz="3500"/>
          </a:p>
        </p:txBody>
      </p:sp>
      <p:sp>
        <p:nvSpPr>
          <p:cNvPr id="1646908512" name="Образец заголовка"/>
          <p:cNvSpPr txBox="1"/>
          <p:nvPr/>
        </p:nvSpPr>
        <p:spPr bwMode="auto">
          <a:xfrm>
            <a:off x="1662858" y="2633387"/>
            <a:ext cx="12800891"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rgbClr val="FF9900"/>
                </a:solidFill>
                <a:latin typeface="Helvetica Neue"/>
                <a:ea typeface="Helvetica Neue"/>
                <a:cs typeface="Helvetica Neue"/>
              </a:rPr>
              <a:t>Особенности типов данных</a:t>
            </a:r>
            <a:endParaRPr sz="4000">
              <a:solidFill>
                <a:srgbClr val="FF9900"/>
              </a:solidFill>
            </a:endParaRPr>
          </a:p>
        </p:txBody>
      </p:sp>
      <p:sp>
        <p:nvSpPr>
          <p:cNvPr id="392348019" name="PGMeetup.NN"/>
          <p:cNvSpPr txBox="1"/>
          <p:nvPr/>
        </p:nvSpPr>
        <p:spPr bwMode="auto">
          <a:xfrm>
            <a:off x="1661851" y="1306608"/>
            <a:ext cx="5645774" cy="918199"/>
          </a:xfrm>
          <a:prstGeom prst="rect">
            <a:avLst/>
          </a:prstGeom>
          <a:ln w="12700">
            <a:miter lim="400000"/>
          </a:ln>
        </p:spPr>
        <p:txBody>
          <a:bodyPr wrap="none" lIns="50799" tIns="50799" rIns="50799" bIns="50799" anchor="ctr">
            <a:spAutoFit/>
          </a:bodyPr>
          <a:lstStyle>
            <a:lvl1pPr>
              <a:defRPr sz="5300">
                <a:solidFill>
                  <a:srgbClr val="000000"/>
                </a:solidFill>
                <a:latin typeface="Epilogue Bold"/>
                <a:ea typeface="Epilogue Bold"/>
                <a:cs typeface="Epilogue Bold"/>
              </a:defRPr>
            </a:lvl1pPr>
          </a:lstStyle>
          <a:p>
            <a:pPr>
              <a:defRPr/>
            </a:pPr>
            <a:r>
              <a:rPr/>
              <a:t>PG</a:t>
            </a:r>
            <a:r>
              <a:rPr lang="en-US"/>
              <a:t>Meetup</a:t>
            </a:r>
            <a:r>
              <a:rPr/>
              <a:t>.</a:t>
            </a:r>
            <a:r>
              <a:rPr lang="ru-RU"/>
              <a:t>Барнаул</a:t>
            </a:r>
            <a:endParaRPr/>
          </a:p>
        </p:txBody>
      </p:sp>
      <p:sp>
        <p:nvSpPr>
          <p:cNvPr id="131417531" name="Образец заголовка"/>
          <p:cNvSpPr txBox="1"/>
          <p:nvPr/>
        </p:nvSpPr>
        <p:spPr bwMode="auto">
          <a:xfrm>
            <a:off x="1661851" y="3978597"/>
            <a:ext cx="12801898"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chemeClr val="bg1">
                    <a:lumMod val="50000"/>
                  </a:schemeClr>
                </a:solidFill>
                <a:latin typeface="Helvetica Neue"/>
                <a:ea typeface="Helvetica Neue"/>
                <a:cs typeface="Helvetica Neue"/>
              </a:rPr>
              <a:t>Несовпадающие типы данных</a:t>
            </a:r>
            <a:endParaRPr sz="4000">
              <a:solidFill>
                <a:srgbClr val="FF9900"/>
              </a:solidFil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874529532" name="PGMeetup.NN"/>
          <p:cNvSpPr txBox="1"/>
          <p:nvPr/>
        </p:nvSpPr>
        <p:spPr bwMode="auto">
          <a:xfrm>
            <a:off x="1661851" y="1306608"/>
            <a:ext cx="5645774" cy="918199"/>
          </a:xfrm>
          <a:prstGeom prst="rect">
            <a:avLst/>
          </a:prstGeom>
          <a:ln w="12700">
            <a:miter lim="400000"/>
          </a:ln>
        </p:spPr>
        <p:txBody>
          <a:bodyPr wrap="none" lIns="50799" tIns="50799" rIns="50799" bIns="50799" anchor="ctr">
            <a:spAutoFit/>
          </a:bodyPr>
          <a:lstStyle>
            <a:lvl1pPr>
              <a:defRPr sz="5300">
                <a:solidFill>
                  <a:srgbClr val="000000"/>
                </a:solidFill>
                <a:latin typeface="Epilogue Bold"/>
                <a:ea typeface="Epilogue Bold"/>
                <a:cs typeface="Epilogue Bold"/>
              </a:defRPr>
            </a:lvl1pPr>
          </a:lstStyle>
          <a:p>
            <a:pPr>
              <a:defRPr/>
            </a:pPr>
            <a:r>
              <a:rPr/>
              <a:t>PG</a:t>
            </a:r>
            <a:r>
              <a:rPr lang="en-US"/>
              <a:t>Meetup</a:t>
            </a:r>
            <a:r>
              <a:rPr/>
              <a:t>.</a:t>
            </a:r>
            <a:r>
              <a:rPr lang="ru-RU"/>
              <a:t>Барнаул</a:t>
            </a:r>
            <a:endParaRPr/>
          </a:p>
        </p:txBody>
      </p:sp>
      <p:sp>
        <p:nvSpPr>
          <p:cNvPr id="2005719502" name="Образец заголовка"/>
          <p:cNvSpPr txBox="1"/>
          <p:nvPr/>
        </p:nvSpPr>
        <p:spPr bwMode="auto">
          <a:xfrm flipH="0" flipV="0">
            <a:off x="1661851" y="3895697"/>
            <a:ext cx="12823462" cy="119891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4000" b="0" i="0" u="none" strike="noStrike" cap="none" spc="0">
                <a:ln>
                  <a:noFill/>
                </a:ln>
                <a:solidFill>
                  <a:schemeClr val="bg1">
                    <a:lumMod val="50000"/>
                  </a:schemeClr>
                </a:solidFill>
                <a:latin typeface="Helvetica Neue"/>
                <a:ea typeface="Helvetica Neue"/>
                <a:cs typeface="Helvetica Neue"/>
              </a:rPr>
              <a:t>План выполнения запроса после сбора расширенной статистики и создания индекса</a:t>
            </a:r>
            <a:endParaRPr sz="4000">
              <a:solidFill>
                <a:srgbClr val="FF9900"/>
              </a:solidFill>
            </a:endParaRPr>
          </a:p>
        </p:txBody>
      </p:sp>
      <p:sp>
        <p:nvSpPr>
          <p:cNvPr id="828381443" name="Образец заголовка"/>
          <p:cNvSpPr txBox="1"/>
          <p:nvPr/>
        </p:nvSpPr>
        <p:spPr bwMode="auto">
          <a:xfrm>
            <a:off x="1676503" y="2467908"/>
            <a:ext cx="12806110"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rgbClr val="FF9900"/>
                </a:solidFill>
                <a:latin typeface="Helvetica Neue"/>
                <a:ea typeface="Helvetica Neue"/>
                <a:cs typeface="Helvetica Neue"/>
              </a:rPr>
              <a:t>Конвертация хранимого кода </a:t>
            </a:r>
            <a:endParaRPr sz="4000">
              <a:solidFill>
                <a:srgbClr val="FF9900"/>
              </a:solidFill>
            </a:endParaRPr>
          </a:p>
        </p:txBody>
      </p:sp>
      <p:sp>
        <p:nvSpPr>
          <p:cNvPr id="1329379108" name="Объект 2"/>
          <p:cNvSpPr txBox="1"/>
          <p:nvPr/>
        </p:nvSpPr>
        <p:spPr bwMode="auto">
          <a:xfrm flipH="0" flipV="0">
            <a:off x="1676503" y="11403019"/>
            <a:ext cx="13505353" cy="1091539"/>
          </a:xfrm>
          <a:prstGeom prst="rect">
            <a:avLst/>
          </a:prstGeom>
        </p:spPr>
        <p:txBody>
          <a:bodyPr vertOverflow="overflow" horzOverflow="overflow" vert="horz" wrap="square" lIns="91440" tIns="45720" rIns="91440" bIns="45720" numCol="1" spcCol="0" rtlCol="0" fromWordArt="0" anchor="t" anchorCtr="0" forceAA="0" upright="0" compatLnSpc="0">
            <a:normAutofit/>
          </a:bodyPr>
          <a:lstStyle>
            <a:lvl1pPr marL="457200" indent="-457200" algn="l" defTabSz="914400">
              <a:lnSpc>
                <a:spcPct val="100000"/>
              </a:lnSpc>
              <a:spcBef>
                <a:spcPts val="0"/>
              </a:spcBef>
              <a:spcAft>
                <a:spcPts val="1399"/>
              </a:spcAft>
              <a:buSzPct val="75000"/>
              <a:buFont typeface="Arial"/>
              <a:buBlip>
                <a:blip r:embed="rId2"/>
              </a:buBlip>
              <a:defRPr lang="ru-RU" sz="2600">
                <a:solidFill>
                  <a:schemeClr val="tx1">
                    <a:lumMod val="95000"/>
                    <a:lumOff val="5000"/>
                  </a:schemeClr>
                </a:solidFill>
                <a:latin typeface="Proxima Nova"/>
                <a:ea typeface="Proxima Nova"/>
                <a:cs typeface="Proxima Nova"/>
              </a:defRPr>
            </a:lvl1pPr>
            <a:lvl2pPr marL="685800" indent="-228600" algn="l" defTabSz="914400">
              <a:lnSpc>
                <a:spcPct val="90000"/>
              </a:lnSpc>
              <a:spcBef>
                <a:spcPts val="499"/>
              </a:spcBef>
              <a:buFont typeface="Arial"/>
              <a:buChar char="•"/>
              <a:defRPr sz="2400">
                <a:solidFill>
                  <a:schemeClr val="tx1"/>
                </a:solidFill>
                <a:latin typeface="+mj-lt"/>
                <a:ea typeface="+mn-ea"/>
                <a:cs typeface="+mn-cs"/>
              </a:defRPr>
            </a:lvl2pPr>
            <a:lvl3pPr marL="1143000" indent="-228600" algn="l" defTabSz="914400">
              <a:lnSpc>
                <a:spcPct val="90000"/>
              </a:lnSpc>
              <a:spcBef>
                <a:spcPts val="499"/>
              </a:spcBef>
              <a:buFont typeface="Arial"/>
              <a:buChar char="•"/>
              <a:defRPr sz="2000">
                <a:solidFill>
                  <a:schemeClr val="tx1"/>
                </a:solidFill>
                <a:latin typeface="+mj-lt"/>
                <a:ea typeface="+mn-ea"/>
                <a:cs typeface="+mn-cs"/>
              </a:defRPr>
            </a:lvl3pPr>
            <a:lvl4pPr marL="1600200" indent="-228600" algn="l" defTabSz="914400">
              <a:lnSpc>
                <a:spcPct val="90000"/>
              </a:lnSpc>
              <a:spcBef>
                <a:spcPts val="499"/>
              </a:spcBef>
              <a:buFont typeface="Arial"/>
              <a:buChar char="•"/>
              <a:defRPr sz="1800">
                <a:solidFill>
                  <a:schemeClr val="tx1"/>
                </a:solidFill>
                <a:latin typeface="+mj-lt"/>
                <a:ea typeface="+mn-ea"/>
                <a:cs typeface="+mn-cs"/>
              </a:defRPr>
            </a:lvl4pPr>
            <a:lvl5pPr marL="2057400" indent="-228600" algn="l" defTabSz="914400">
              <a:lnSpc>
                <a:spcPct val="90000"/>
              </a:lnSpc>
              <a:spcBef>
                <a:spcPts val="499"/>
              </a:spcBef>
              <a:buFont typeface="Arial"/>
              <a:buChar char="•"/>
              <a:defRPr sz="1800">
                <a:solidFill>
                  <a:schemeClr val="tx1"/>
                </a:solidFill>
                <a:latin typeface="+mj-lt"/>
                <a:ea typeface="+mn-ea"/>
                <a:cs typeface="+mn-cs"/>
              </a:defRPr>
            </a:lvl5pPr>
            <a:lvl6pPr marL="2514599" indent="-228600" algn="l" defTabSz="914400">
              <a:lnSpc>
                <a:spcPct val="90000"/>
              </a:lnSpc>
              <a:spcBef>
                <a:spcPts val="499"/>
              </a:spcBef>
              <a:buFont typeface="Arial"/>
              <a:buChar char="•"/>
              <a:defRPr sz="1800">
                <a:solidFill>
                  <a:schemeClr val="tx1"/>
                </a:solidFill>
                <a:latin typeface="+mn-lt"/>
                <a:ea typeface="+mn-ea"/>
                <a:cs typeface="+mn-cs"/>
              </a:defRPr>
            </a:lvl6pPr>
            <a:lvl7pPr marL="2971800" indent="-228600" algn="l" defTabSz="914400">
              <a:lnSpc>
                <a:spcPct val="90000"/>
              </a:lnSpc>
              <a:spcBef>
                <a:spcPts val="499"/>
              </a:spcBef>
              <a:buFont typeface="Arial"/>
              <a:buChar char="•"/>
              <a:defRPr sz="1800">
                <a:solidFill>
                  <a:schemeClr val="tx1"/>
                </a:solidFill>
                <a:latin typeface="+mn-lt"/>
                <a:ea typeface="+mn-ea"/>
                <a:cs typeface="+mn-cs"/>
              </a:defRPr>
            </a:lvl7pPr>
            <a:lvl8pPr marL="3429000" indent="-228600" algn="l" defTabSz="914400">
              <a:lnSpc>
                <a:spcPct val="90000"/>
              </a:lnSpc>
              <a:spcBef>
                <a:spcPts val="499"/>
              </a:spcBef>
              <a:buFont typeface="Arial"/>
              <a:buChar char="•"/>
              <a:defRPr sz="1800">
                <a:solidFill>
                  <a:schemeClr val="tx1"/>
                </a:solidFill>
                <a:latin typeface="+mn-lt"/>
                <a:ea typeface="+mn-ea"/>
                <a:cs typeface="+mn-cs"/>
              </a:defRPr>
            </a:lvl8pPr>
            <a:lvl9pPr marL="3886200" indent="-228600" algn="l" defTabSz="914400">
              <a:lnSpc>
                <a:spcPct val="90000"/>
              </a:lnSpc>
              <a:spcBef>
                <a:spcPts val="499"/>
              </a:spcBef>
              <a:buFont typeface="Arial"/>
              <a:buChar char="•"/>
              <a:defRPr sz="1800">
                <a:solidFill>
                  <a:schemeClr val="tx1"/>
                </a:solidFill>
                <a:latin typeface="+mn-lt"/>
                <a:ea typeface="+mn-ea"/>
                <a:cs typeface="+mn-cs"/>
              </a:defRPr>
            </a:lvl9pPr>
          </a:lstStyle>
          <a:p>
            <a:pPr marL="0" indent="0">
              <a:buClrTx/>
              <a:buSzPct val="75000"/>
              <a:buFont typeface="Arial"/>
              <a:buNone/>
              <a:defRPr/>
            </a:pPr>
            <a:r>
              <a:rPr lang="ru-RU" sz="3200" b="0" i="0" u="none" strike="noStrike" cap="none" spc="0">
                <a:ln>
                  <a:noFill/>
                </a:ln>
                <a:solidFill>
                  <a:schemeClr val="tx1"/>
                </a:solidFill>
                <a:latin typeface="Helvetica Neue"/>
                <a:ea typeface="Times New Roman"/>
                <a:cs typeface="Helvetica Neue"/>
              </a:rPr>
              <a:t>Было 523.901 </a:t>
            </a:r>
            <a:r>
              <a:rPr lang="ru-RU" sz="3200" b="0" i="0" u="none" strike="noStrike" cap="none" spc="0">
                <a:ln>
                  <a:noFill/>
                </a:ln>
                <a:solidFill>
                  <a:schemeClr val="tx1"/>
                </a:solidFill>
                <a:latin typeface="Helvetica Neue"/>
                <a:ea typeface="Times New Roman"/>
                <a:cs typeface="Helvetica Neue"/>
              </a:rPr>
              <a:t>мс</a:t>
            </a:r>
            <a:r>
              <a:rPr lang="ru-RU" sz="3200" b="0" i="0" u="none" strike="noStrike" cap="none" spc="0">
                <a:ln>
                  <a:noFill/>
                </a:ln>
                <a:solidFill>
                  <a:schemeClr val="tx1"/>
                </a:solidFill>
                <a:latin typeface="Helvetica Neue"/>
                <a:ea typeface="Times New Roman"/>
                <a:cs typeface="Helvetica Neue"/>
              </a:rPr>
              <a:t>, стало 7.942 </a:t>
            </a:r>
            <a:r>
              <a:rPr lang="ru-RU" sz="3200" b="0" i="0" u="none" strike="noStrike" cap="none" spc="0">
                <a:ln>
                  <a:noFill/>
                </a:ln>
                <a:solidFill>
                  <a:schemeClr val="tx1"/>
                </a:solidFill>
                <a:latin typeface="Helvetica Neue"/>
                <a:ea typeface="Times New Roman"/>
                <a:cs typeface="Helvetica Neue"/>
              </a:rPr>
              <a:t>мс</a:t>
            </a:r>
            <a:r>
              <a:rPr lang="ru-RU" sz="3200" b="0" i="0" u="none" strike="noStrike" cap="none" spc="0">
                <a:ln>
                  <a:noFill/>
                </a:ln>
                <a:solidFill>
                  <a:schemeClr val="tx1"/>
                </a:solidFill>
                <a:latin typeface="Helvetica Neue"/>
                <a:ea typeface="Times New Roman"/>
                <a:cs typeface="Helvetica Neue"/>
              </a:rPr>
              <a:t>, расхождение в количествах строк сократилось до минимума.</a:t>
            </a:r>
            <a:endParaRPr sz="3200">
              <a:latin typeface="Helvetica Neue"/>
              <a:cs typeface="Helvetica Neue"/>
            </a:endParaRPr>
          </a:p>
        </p:txBody>
      </p:sp>
      <p:sp>
        <p:nvSpPr>
          <p:cNvPr id="1230814161" name="Rectangle 1"/>
          <p:cNvSpPr>
            <a:spLocks noChangeArrowheads="1"/>
          </p:cNvSpPr>
          <p:nvPr/>
        </p:nvSpPr>
        <p:spPr bwMode="auto">
          <a:xfrm flipH="0" flipV="0">
            <a:off x="1661851" y="5762859"/>
            <a:ext cx="15466599" cy="5166395"/>
          </a:xfrm>
          <a:prstGeom prst="rect">
            <a:avLst/>
          </a:prstGeom>
          <a:solidFill>
            <a:schemeClr val="tx1"/>
          </a:solidFill>
          <a:ln>
            <a:noFill/>
          </a:ln>
          <a:effectLst/>
        </p:spPr>
        <p:txBody>
          <a:bodyPr vert="horz" wrap="square" lIns="91440" tIns="0" rIns="91440" bIns="45720" numCol="1" anchor="ctr" anchorCtr="0" compatLnSpc="1">
            <a:prstTxWarp prst="textNoShape"/>
            <a:spAutoFit/>
          </a:bodyPr>
          <a:lstStyle/>
          <a:p>
            <a:pPr marL="0" marR="0" lvl="0" indent="0" algn="ctr" defTabSz="914400">
              <a:lnSpc>
                <a:spcPct val="100000"/>
              </a:lnSpc>
              <a:spcBef>
                <a:spcPts val="0"/>
              </a:spcBef>
              <a:spcAft>
                <a:spcPts val="0"/>
              </a:spcAft>
              <a:buClrTx/>
              <a:buSzTx/>
              <a:buFontTx/>
              <a:buNone/>
              <a:defRPr/>
            </a:pPr>
            <a:r>
              <a:rPr lang="ru-RU" sz="2400" b="0" i="0" u="none" strike="noStrike" cap="none">
                <a:ln>
                  <a:noFill/>
                </a:ln>
                <a:solidFill>
                  <a:schemeClr val="bg1"/>
                </a:solidFill>
                <a:latin typeface="Courier New"/>
              </a:rPr>
              <a:t>QUERY PLAN</a:t>
            </a:r>
            <a:endParaRPr sz="2400" b="0" i="0" u="none" strike="noStrike" cap="none">
              <a:ln>
                <a:noFill/>
              </a:ln>
              <a:solidFill>
                <a:schemeClr val="bg1"/>
              </a:solidFill>
              <a:latin typeface="Courier New"/>
            </a:endParaRPr>
          </a:p>
          <a:p>
            <a:pPr marL="0" marR="0" lvl="0" indent="0" algn="l" defTabSz="914400">
              <a:lnSpc>
                <a:spcPct val="100000"/>
              </a:lnSpc>
              <a:spcBef>
                <a:spcPts val="0"/>
              </a:spcBef>
              <a:spcAft>
                <a:spcPts val="0"/>
              </a:spcAft>
              <a:buClrTx/>
              <a:buSzTx/>
              <a:buFontTx/>
              <a:buNone/>
              <a:defRPr/>
            </a:pPr>
            <a:r>
              <a:rPr lang="ru-RU" sz="2400" b="0" i="1" u="none" strike="noStrike" cap="none">
                <a:ln>
                  <a:noFill/>
                </a:ln>
                <a:solidFill>
                  <a:schemeClr val="bg1"/>
                </a:solidFill>
                <a:latin typeface="Courier New"/>
              </a:rPr>
              <a:t>----------------------------------------------------------------------------------</a:t>
            </a:r>
            <a:endParaRPr sz="2400" b="0" i="0" u="none" strike="noStrike" cap="none">
              <a:ln>
                <a:noFill/>
              </a:ln>
              <a:solidFill>
                <a:schemeClr val="bg1"/>
              </a:solidFill>
              <a:latin typeface="Courier New"/>
            </a:endParaRPr>
          </a:p>
          <a:p>
            <a:pPr marL="0" marR="0" lvl="0" indent="0" algn="l" defTabSz="914400">
              <a:lnSpc>
                <a:spcPct val="100000"/>
              </a:lnSpc>
              <a:spcBef>
                <a:spcPts val="0"/>
              </a:spcBef>
              <a:spcAft>
                <a:spcPts val="0"/>
              </a:spcAft>
              <a:buClrTx/>
              <a:buSzTx/>
              <a:buFontTx/>
              <a:buNone/>
              <a:defRPr/>
            </a:pPr>
            <a:r>
              <a:rPr lang="ru-RU" sz="2400" b="0" i="0" u="none" strike="noStrike" cap="none">
                <a:ln>
                  <a:noFill/>
                </a:ln>
                <a:solidFill>
                  <a:schemeClr val="bg1"/>
                </a:solidFill>
                <a:latin typeface="Courier New"/>
              </a:rPr>
              <a:t>Bitmap</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Heap</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Scan</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ON</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lot</a:t>
            </a:r>
            <a:r>
              <a:rPr lang="ru-RU" sz="2400" b="0" i="0" u="none" strike="noStrike" cap="none">
                <a:ln>
                  <a:noFill/>
                </a:ln>
                <a:solidFill>
                  <a:schemeClr val="bg1"/>
                </a:solidFill>
                <a:latin typeface="Courier New"/>
              </a:rPr>
              <a:t> l (</a:t>
            </a:r>
            <a:r>
              <a:rPr lang="ru-RU" sz="2400" b="0" i="0" u="none" strike="noStrike" cap="none">
                <a:ln>
                  <a:noFill/>
                </a:ln>
                <a:solidFill>
                  <a:schemeClr val="bg1"/>
                </a:solidFill>
                <a:latin typeface="Courier New"/>
              </a:rPr>
              <a:t>cost</a:t>
            </a:r>
            <a:r>
              <a:rPr lang="ru-RU" sz="2400" b="0" i="0" u="none" strike="noStrike" cap="none">
                <a:ln>
                  <a:noFill/>
                </a:ln>
                <a:solidFill>
                  <a:schemeClr val="bg1"/>
                </a:solidFill>
                <a:latin typeface="Courier New"/>
              </a:rPr>
              <a:t>=634.36..3059.41 </a:t>
            </a:r>
            <a:r>
              <a:rPr lang="ru-RU" sz="2400" b="1" i="0" u="none" strike="noStrike" cap="none">
                <a:ln>
                  <a:noFill/>
                </a:ln>
                <a:solidFill>
                  <a:schemeClr val="accent3">
                    <a:lumMod val="75000"/>
                  </a:schemeClr>
                </a:solidFill>
                <a:latin typeface="Courier New"/>
              </a:rPr>
              <a:t>ROWS</a:t>
            </a:r>
            <a:r>
              <a:rPr lang="ru-RU" sz="2400" b="0" i="0" u="none" strike="noStrike" cap="none">
                <a:ln>
                  <a:noFill/>
                </a:ln>
                <a:solidFill>
                  <a:schemeClr val="accent3">
                    <a:lumMod val="75000"/>
                  </a:schemeClr>
                </a:solidFill>
                <a:latin typeface="Courier New"/>
              </a:rPr>
              <a:t>=1397</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width</a:t>
            </a:r>
            <a:r>
              <a:rPr lang="ru-RU" sz="2400" b="0" i="0" u="none" strike="noStrike" cap="none">
                <a:ln>
                  <a:noFill/>
                </a:ln>
                <a:solidFill>
                  <a:schemeClr val="bg1"/>
                </a:solidFill>
                <a:latin typeface="Courier New"/>
              </a:rPr>
              <a:t>=8) (</a:t>
            </a:r>
            <a:r>
              <a:rPr lang="ru-RU" sz="2400" b="0" i="0" u="none" strike="noStrike" cap="none">
                <a:ln>
                  <a:noFill/>
                </a:ln>
                <a:solidFill>
                  <a:schemeClr val="accent3">
                    <a:lumMod val="75000"/>
                  </a:schemeClr>
                </a:solidFill>
                <a:latin typeface="Courier New"/>
              </a:rPr>
              <a:t>a</a:t>
            </a:r>
            <a:r>
              <a:rPr lang="ru-RU" sz="2400" b="0" i="0" u="none" strike="noStrike" cap="none">
                <a:ln>
                  <a:noFill/>
                </a:ln>
                <a:solidFill>
                  <a:schemeClr val="accent3">
                    <a:lumMod val="75000"/>
                  </a:schemeClr>
                </a:solidFill>
                <a:latin typeface="Courier New"/>
              </a:rPr>
              <a:t>ctual</a:t>
            </a:r>
            <a:r>
              <a:rPr lang="ru-RU" sz="2400" b="0" i="0" u="none" strike="noStrike" cap="none">
                <a:ln>
                  <a:noFill/>
                </a:ln>
                <a:solidFill>
                  <a:schemeClr val="accent3">
                    <a:lumMod val="75000"/>
                  </a:schemeClr>
                </a:solidFill>
                <a:latin typeface="Courier New"/>
              </a:rPr>
              <a:t> </a:t>
            </a:r>
            <a:r>
              <a:rPr lang="ru-RU" sz="2400" b="1" i="0" u="none" strike="noStrike" cap="none">
                <a:ln>
                  <a:noFill/>
                </a:ln>
                <a:solidFill>
                  <a:schemeClr val="accent3">
                    <a:lumMod val="75000"/>
                  </a:schemeClr>
                </a:solidFill>
                <a:latin typeface="Courier New"/>
              </a:rPr>
              <a:t>TIME</a:t>
            </a:r>
            <a:r>
              <a:rPr lang="ru-RU" sz="2400" b="0" i="0" u="none" strike="noStrike" cap="none">
                <a:ln>
                  <a:noFill/>
                </a:ln>
                <a:solidFill>
                  <a:schemeClr val="accent3">
                    <a:lumMod val="75000"/>
                  </a:schemeClr>
                </a:solidFill>
                <a:latin typeface="Courier New"/>
              </a:rPr>
              <a:t>=5.102..7.942 </a:t>
            </a:r>
            <a:r>
              <a:rPr lang="ru-RU" sz="2400" b="1" i="0" u="none" strike="noStrike" cap="none">
                <a:ln>
                  <a:noFill/>
                </a:ln>
                <a:solidFill>
                  <a:schemeClr val="accent3">
                    <a:lumMod val="75000"/>
                  </a:schemeClr>
                </a:solidFill>
                <a:latin typeface="Courier New"/>
              </a:rPr>
              <a:t>ROWS</a:t>
            </a:r>
            <a:r>
              <a:rPr lang="ru-RU" sz="2400" b="0" i="0" u="none" strike="noStrike" cap="none">
                <a:ln>
                  <a:noFill/>
                </a:ln>
                <a:solidFill>
                  <a:schemeClr val="accent3">
                    <a:lumMod val="75000"/>
                  </a:schemeClr>
                </a:solidFill>
                <a:latin typeface="Courier New"/>
              </a:rPr>
              <a:t>=1445 </a:t>
            </a:r>
            <a:r>
              <a:rPr lang="ru-RU" sz="2400" b="0" i="0" u="none" strike="noStrike" cap="none">
                <a:ln>
                  <a:noFill/>
                </a:ln>
                <a:solidFill>
                  <a:schemeClr val="accent3">
                    <a:lumMod val="75000"/>
                  </a:schemeClr>
                </a:solidFill>
                <a:latin typeface="Courier New"/>
              </a:rPr>
              <a:t>loops</a:t>
            </a:r>
            <a:r>
              <a:rPr lang="ru-RU" sz="2400" b="0" i="0" u="none" strike="noStrike" cap="none">
                <a:ln>
                  <a:noFill/>
                </a:ln>
                <a:solidFill>
                  <a:schemeClr val="accent3">
                    <a:lumMod val="75000"/>
                  </a:schemeClr>
                </a:solidFill>
                <a:latin typeface="Courier New"/>
              </a:rPr>
              <a:t>=1</a:t>
            </a:r>
            <a:r>
              <a:rPr lang="ru-RU" sz="2400" b="0" i="0" u="none" strike="noStrike" cap="none">
                <a:ln>
                  <a:noFill/>
                </a:ln>
                <a:solidFill>
                  <a:schemeClr val="bg1"/>
                </a:solidFill>
                <a:latin typeface="Courier New"/>
              </a:rPr>
              <a:t>) </a:t>
            </a:r>
            <a:endParaRPr sz="2400" b="0" i="0" u="none" strike="noStrike" cap="none">
              <a:ln>
                <a:noFill/>
              </a:ln>
              <a:solidFill>
                <a:schemeClr val="bg1"/>
              </a:solidFill>
              <a:latin typeface="Courier New"/>
            </a:endParaRPr>
          </a:p>
          <a:p>
            <a:pPr marL="0" marR="0" lvl="0" indent="0" algn="l" defTabSz="914400">
              <a:lnSpc>
                <a:spcPct val="100000"/>
              </a:lnSpc>
              <a:spcBef>
                <a:spcPts val="0"/>
              </a:spcBef>
              <a:spcAft>
                <a:spcPts val="0"/>
              </a:spcAft>
              <a:buClrTx/>
              <a:buSzTx/>
              <a:buFontTx/>
              <a:buNone/>
              <a:defRPr/>
            </a:pPr>
            <a:r>
              <a:rPr lang="en-US" sz="2400">
                <a:solidFill>
                  <a:schemeClr val="bg1"/>
                </a:solidFill>
                <a:latin typeface="Courier New"/>
              </a:rPr>
              <a:t>  </a:t>
            </a:r>
            <a:r>
              <a:rPr lang="ru-RU" sz="2400" b="0" i="0" u="none" strike="noStrike" cap="none">
                <a:ln>
                  <a:noFill/>
                </a:ln>
                <a:solidFill>
                  <a:schemeClr val="bg1"/>
                </a:solidFill>
                <a:latin typeface="Courier New"/>
              </a:rPr>
              <a:t>Recheck</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Cond</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date_planned</a:t>
            </a:r>
            <a:r>
              <a:rPr lang="ru-RU" sz="2400" b="0" i="0" u="none" strike="noStrike" cap="none">
                <a:ln>
                  <a:noFill/>
                </a:ln>
                <a:solidFill>
                  <a:schemeClr val="bg1"/>
                </a:solidFill>
                <a:latin typeface="Courier New"/>
              </a:rPr>
              <a:t> &gt;= '2019-01-01'::</a:t>
            </a:r>
            <a:r>
              <a:rPr lang="ru-RU" sz="2400" b="1" i="0" u="none" strike="noStrike" cap="none">
                <a:ln>
                  <a:noFill/>
                </a:ln>
                <a:solidFill>
                  <a:schemeClr val="bg1"/>
                </a:solidFill>
                <a:latin typeface="Courier New"/>
              </a:rPr>
              <a:t>DATE</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AND</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date_planned</a:t>
            </a:r>
            <a:r>
              <a:rPr lang="ru-RU" sz="2400" b="0" i="0" u="none" strike="noStrike" cap="none">
                <a:ln>
                  <a:noFill/>
                </a:ln>
                <a:solidFill>
                  <a:schemeClr val="bg1"/>
                </a:solidFill>
                <a:latin typeface="Courier New"/>
              </a:rPr>
              <a:t> &lt;= '2019-12-31'::</a:t>
            </a:r>
            <a:r>
              <a:rPr lang="ru-RU" sz="2400" b="1" i="0" u="none" strike="noStrike" cap="none">
                <a:ln>
                  <a:noFill/>
                </a:ln>
                <a:solidFill>
                  <a:schemeClr val="bg1"/>
                </a:solidFill>
                <a:latin typeface="Courier New"/>
              </a:rPr>
              <a:t>DATE</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AND</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date_delivery_from</a:t>
            </a:r>
            <a:r>
              <a:rPr lang="ru-RU" sz="2400" b="0" i="0" u="none" strike="noStrike" cap="none">
                <a:ln>
                  <a:noFill/>
                </a:ln>
                <a:solidFill>
                  <a:schemeClr val="bg1"/>
                </a:solidFill>
                <a:latin typeface="Courier New"/>
              </a:rPr>
              <a:t> &gt;= '2019-01-01'::</a:t>
            </a:r>
            <a:r>
              <a:rPr lang="ru-RU" sz="2400" b="1" i="0" u="none" strike="noStrike" cap="none">
                <a:ln>
                  <a:noFill/>
                </a:ln>
                <a:solidFill>
                  <a:schemeClr val="bg1"/>
                </a:solidFill>
                <a:latin typeface="Courier New"/>
              </a:rPr>
              <a:t>DATE</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AND</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YEAR</a:t>
            </a:r>
            <a:r>
              <a:rPr lang="ru-RU" sz="2400" b="0" i="0" u="none" strike="noStrike" cap="none">
                <a:ln>
                  <a:noFill/>
                </a:ln>
                <a:solidFill>
                  <a:schemeClr val="bg1"/>
                </a:solidFill>
                <a:latin typeface="Courier New"/>
              </a:rPr>
              <a:t> &lt; 2019)) </a:t>
            </a:r>
            <a:endParaRPr sz="2400" b="0" i="0" u="none" strike="noStrike" cap="none">
              <a:ln>
                <a:noFill/>
              </a:ln>
              <a:solidFill>
                <a:schemeClr val="bg1"/>
              </a:solidFill>
              <a:latin typeface="Courier New"/>
            </a:endParaRPr>
          </a:p>
          <a:p>
            <a:pPr marL="0" marR="0" lvl="0" indent="0" algn="l" defTabSz="914400">
              <a:lnSpc>
                <a:spcPct val="100000"/>
              </a:lnSpc>
              <a:spcBef>
                <a:spcPts val="0"/>
              </a:spcBef>
              <a:spcAft>
                <a:spcPts val="0"/>
              </a:spcAft>
              <a:buClrTx/>
              <a:buSzTx/>
              <a:buFontTx/>
              <a:buNone/>
              <a:defRPr/>
            </a:pPr>
            <a:r>
              <a:rPr lang="en-US" sz="2400">
                <a:solidFill>
                  <a:schemeClr val="bg1"/>
                </a:solidFill>
                <a:latin typeface="Courier New"/>
              </a:rPr>
              <a:t>  </a:t>
            </a:r>
            <a:r>
              <a:rPr lang="ru-RU" sz="2400" b="0" i="0" u="none" strike="noStrike" cap="none">
                <a:ln>
                  <a:noFill/>
                </a:ln>
                <a:solidFill>
                  <a:schemeClr val="bg1"/>
                </a:solidFill>
                <a:latin typeface="Courier New"/>
              </a:rPr>
              <a:t>Heap</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Blocks</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exact</a:t>
            </a:r>
            <a:r>
              <a:rPr lang="ru-RU" sz="2400" b="0" i="0" u="none" strike="noStrike" cap="none">
                <a:ln>
                  <a:noFill/>
                </a:ln>
                <a:solidFill>
                  <a:schemeClr val="bg1"/>
                </a:solidFill>
                <a:latin typeface="Courier New"/>
              </a:rPr>
              <a:t>=936 </a:t>
            </a:r>
            <a:endParaRPr sz="2400" b="0" i="0" u="none" strike="noStrike" cap="none">
              <a:ln>
                <a:noFill/>
              </a:ln>
              <a:solidFill>
                <a:schemeClr val="bg1"/>
              </a:solidFill>
              <a:latin typeface="Courier New"/>
            </a:endParaRPr>
          </a:p>
          <a:p>
            <a:pPr marL="0" marR="0" lvl="0" indent="0" algn="l" defTabSz="914400">
              <a:lnSpc>
                <a:spcPct val="100000"/>
              </a:lnSpc>
              <a:spcBef>
                <a:spcPts val="0"/>
              </a:spcBef>
              <a:spcAft>
                <a:spcPts val="0"/>
              </a:spcAft>
              <a:buClrTx/>
              <a:buSzTx/>
              <a:buFontTx/>
              <a:buNone/>
              <a:defRPr/>
            </a:pPr>
            <a:r>
              <a:rPr lang="en-US" sz="2400">
                <a:solidFill>
                  <a:schemeClr val="bg1"/>
                </a:solidFill>
                <a:latin typeface="Courier New"/>
              </a:rPr>
              <a:t>  </a:t>
            </a:r>
            <a:r>
              <a:rPr lang="ru-RU" sz="2400" b="0" i="0" u="none" strike="noStrike" cap="none">
                <a:ln>
                  <a:noFill/>
                </a:ln>
                <a:solidFill>
                  <a:schemeClr val="bg1"/>
                </a:solidFill>
                <a:latin typeface="Courier New"/>
              </a:rPr>
              <a:t>-&gt; </a:t>
            </a:r>
            <a:r>
              <a:rPr lang="ru-RU" sz="2400" b="0" i="0" u="none" strike="noStrike" cap="none">
                <a:ln>
                  <a:noFill/>
                </a:ln>
                <a:solidFill>
                  <a:schemeClr val="bg1"/>
                </a:solidFill>
                <a:latin typeface="Courier New"/>
              </a:rPr>
              <a:t>Bitmap</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INDEX</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Scan</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ON</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req_dp_ddf_year_ix</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cost</a:t>
            </a:r>
            <a:r>
              <a:rPr lang="ru-RU" sz="2400" b="0" i="0" u="none" strike="noStrike" cap="none">
                <a:ln>
                  <a:noFill/>
                </a:ln>
                <a:solidFill>
                  <a:schemeClr val="bg1"/>
                </a:solidFill>
                <a:latin typeface="Courier New"/>
              </a:rPr>
              <a:t>=0.00..634.01 </a:t>
            </a:r>
            <a:r>
              <a:rPr lang="ru-RU" sz="2400" b="1" i="0" u="none" strike="noStrike" cap="none">
                <a:ln>
                  <a:noFill/>
                </a:ln>
                <a:solidFill>
                  <a:schemeClr val="bg1"/>
                </a:solidFill>
                <a:latin typeface="Courier New"/>
              </a:rPr>
              <a:t>ROWS</a:t>
            </a:r>
            <a:r>
              <a:rPr lang="ru-RU" sz="2400" b="0" i="0" u="none" strike="noStrike" cap="none">
                <a:ln>
                  <a:noFill/>
                </a:ln>
                <a:solidFill>
                  <a:schemeClr val="bg1"/>
                </a:solidFill>
                <a:latin typeface="Courier New"/>
              </a:rPr>
              <a:t>=1397 </a:t>
            </a:r>
            <a:r>
              <a:rPr lang="ru-RU" sz="2400" b="0" i="0" u="none" strike="noStrike" cap="none">
                <a:ln>
                  <a:noFill/>
                </a:ln>
                <a:solidFill>
                  <a:schemeClr val="bg1"/>
                </a:solidFill>
                <a:latin typeface="Courier New"/>
              </a:rPr>
              <a:t>width</a:t>
            </a:r>
            <a:r>
              <a:rPr lang="ru-RU" sz="2400" b="0" i="0" u="none" strike="noStrike" cap="none">
                <a:ln>
                  <a:noFill/>
                </a:ln>
                <a:solidFill>
                  <a:schemeClr val="bg1"/>
                </a:solidFill>
                <a:latin typeface="Courier New"/>
              </a:rPr>
              <a:t>=0) (</a:t>
            </a:r>
            <a:r>
              <a:rPr lang="ru-RU" sz="2400" b="0" i="0" u="none" strike="noStrike" cap="none">
                <a:ln>
                  <a:noFill/>
                </a:ln>
                <a:solidFill>
                  <a:schemeClr val="bg1"/>
                </a:solidFill>
                <a:latin typeface="Courier New"/>
              </a:rPr>
              <a:t>actual</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TIME</a:t>
            </a:r>
            <a:r>
              <a:rPr lang="ru-RU" sz="2400" b="0" i="0" u="none" strike="noStrike" cap="none">
                <a:ln>
                  <a:noFill/>
                </a:ln>
                <a:solidFill>
                  <a:schemeClr val="bg1"/>
                </a:solidFill>
                <a:latin typeface="Courier New"/>
              </a:rPr>
              <a:t>=4.970..4.970 </a:t>
            </a:r>
            <a:r>
              <a:rPr lang="ru-RU" sz="2400" b="1" i="0" u="none" strike="noStrike" cap="none">
                <a:ln>
                  <a:noFill/>
                </a:ln>
                <a:solidFill>
                  <a:schemeClr val="bg1"/>
                </a:solidFill>
                <a:latin typeface="Courier New"/>
              </a:rPr>
              <a:t>ROWS</a:t>
            </a:r>
            <a:r>
              <a:rPr lang="ru-RU" sz="2400" b="0" i="0" u="none" strike="noStrike" cap="none">
                <a:ln>
                  <a:noFill/>
                </a:ln>
                <a:solidFill>
                  <a:schemeClr val="bg1"/>
                </a:solidFill>
                <a:latin typeface="Courier New"/>
              </a:rPr>
              <a:t>=1445 </a:t>
            </a:r>
            <a:r>
              <a:rPr lang="ru-RU" sz="2400" b="0" i="0" u="none" strike="noStrike" cap="none">
                <a:ln>
                  <a:noFill/>
                </a:ln>
                <a:solidFill>
                  <a:schemeClr val="bg1"/>
                </a:solidFill>
                <a:latin typeface="Courier New"/>
              </a:rPr>
              <a:t>loops</a:t>
            </a:r>
            <a:r>
              <a:rPr lang="ru-RU" sz="2400" b="0" i="0" u="none" strike="noStrike" cap="none">
                <a:ln>
                  <a:noFill/>
                </a:ln>
                <a:solidFill>
                  <a:schemeClr val="bg1"/>
                </a:solidFill>
                <a:latin typeface="Courier New"/>
              </a:rPr>
              <a:t>=1) </a:t>
            </a:r>
            <a:endParaRPr sz="2400" b="0" i="0" u="none" strike="noStrike" cap="none">
              <a:ln>
                <a:noFill/>
              </a:ln>
              <a:solidFill>
                <a:schemeClr val="bg1"/>
              </a:solidFill>
              <a:latin typeface="Courier New"/>
            </a:endParaRPr>
          </a:p>
          <a:p>
            <a:pPr marL="0" marR="0" lvl="0" indent="0" algn="l" defTabSz="914400">
              <a:lnSpc>
                <a:spcPct val="100000"/>
              </a:lnSpc>
              <a:spcBef>
                <a:spcPts val="0"/>
              </a:spcBef>
              <a:spcAft>
                <a:spcPts val="0"/>
              </a:spcAft>
              <a:buClrTx/>
              <a:buSzTx/>
              <a:buFontTx/>
              <a:buNone/>
              <a:defRPr/>
            </a:pPr>
            <a:r>
              <a:rPr lang="en-US" sz="2400">
                <a:solidFill>
                  <a:schemeClr val="bg1"/>
                </a:solidFill>
                <a:latin typeface="Courier New"/>
              </a:rPr>
              <a:t>       </a:t>
            </a:r>
            <a:r>
              <a:rPr lang="ru-RU" sz="2400" b="1" i="0" u="none" strike="noStrike" cap="none">
                <a:ln>
                  <a:noFill/>
                </a:ln>
                <a:solidFill>
                  <a:schemeClr val="bg1"/>
                </a:solidFill>
                <a:latin typeface="Courier New"/>
              </a:rPr>
              <a:t>INDEX</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Cond</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date_planned</a:t>
            </a:r>
            <a:r>
              <a:rPr lang="ru-RU" sz="2400" b="0" i="0" u="none" strike="noStrike" cap="none">
                <a:ln>
                  <a:noFill/>
                </a:ln>
                <a:solidFill>
                  <a:schemeClr val="bg1"/>
                </a:solidFill>
                <a:latin typeface="Courier New"/>
              </a:rPr>
              <a:t> &gt;= '2019-01-01'::</a:t>
            </a:r>
            <a:r>
              <a:rPr lang="ru-RU" sz="2400" b="1" i="0" u="none" strike="noStrike" cap="none">
                <a:ln>
                  <a:noFill/>
                </a:ln>
                <a:solidFill>
                  <a:schemeClr val="bg1"/>
                </a:solidFill>
                <a:latin typeface="Courier New"/>
              </a:rPr>
              <a:t>DATE</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AND</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date_planned</a:t>
            </a:r>
            <a:r>
              <a:rPr lang="ru-RU" sz="2400" b="0" i="0" u="none" strike="noStrike" cap="none">
                <a:ln>
                  <a:noFill/>
                </a:ln>
                <a:solidFill>
                  <a:schemeClr val="bg1"/>
                </a:solidFill>
                <a:latin typeface="Courier New"/>
              </a:rPr>
              <a:t> &lt;= '2019-12-31'::</a:t>
            </a:r>
            <a:r>
              <a:rPr lang="ru-RU" sz="2400" b="1" i="0" u="none" strike="noStrike" cap="none">
                <a:ln>
                  <a:noFill/>
                </a:ln>
                <a:solidFill>
                  <a:schemeClr val="bg1"/>
                </a:solidFill>
                <a:latin typeface="Courier New"/>
              </a:rPr>
              <a:t>DATE</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AND</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date_delivery_from</a:t>
            </a:r>
            <a:r>
              <a:rPr lang="ru-RU" sz="2400" b="0" i="0" u="none" strike="noStrike" cap="none">
                <a:ln>
                  <a:noFill/>
                </a:ln>
                <a:solidFill>
                  <a:schemeClr val="bg1"/>
                </a:solidFill>
                <a:latin typeface="Courier New"/>
              </a:rPr>
              <a:t> &gt;= '2019-01-01'::</a:t>
            </a:r>
            <a:r>
              <a:rPr lang="ru-RU" sz="2400" b="1" i="0" u="none" strike="noStrike" cap="none">
                <a:ln>
                  <a:noFill/>
                </a:ln>
                <a:solidFill>
                  <a:schemeClr val="bg1"/>
                </a:solidFill>
                <a:latin typeface="Courier New"/>
              </a:rPr>
              <a:t>DATE</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AND</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YEAR</a:t>
            </a:r>
            <a:r>
              <a:rPr lang="ru-RU" sz="2400" b="0" i="0" u="none" strike="noStrike" cap="none">
                <a:ln>
                  <a:noFill/>
                </a:ln>
                <a:solidFill>
                  <a:schemeClr val="bg1"/>
                </a:solidFill>
                <a:latin typeface="Courier New"/>
              </a:rPr>
              <a:t> &lt; 2019)) </a:t>
            </a:r>
            <a:endParaRPr sz="2400" b="0" i="0" u="none" strike="noStrike" cap="none">
              <a:ln>
                <a:noFill/>
              </a:ln>
              <a:solidFill>
                <a:schemeClr val="bg1"/>
              </a:solidFill>
              <a:latin typeface="Courier New"/>
            </a:endParaRPr>
          </a:p>
          <a:p>
            <a:pPr marL="0" marR="0" lvl="0" indent="0" algn="l" defTabSz="914400">
              <a:lnSpc>
                <a:spcPct val="100000"/>
              </a:lnSpc>
              <a:spcBef>
                <a:spcPts val="0"/>
              </a:spcBef>
              <a:spcAft>
                <a:spcPts val="0"/>
              </a:spcAft>
              <a:buClrTx/>
              <a:buSzTx/>
              <a:buFontTx/>
              <a:buNone/>
              <a:defRPr/>
            </a:pPr>
            <a:r>
              <a:rPr lang="ru-RU" sz="2400" b="0" i="0" u="none" strike="noStrike" cap="none">
                <a:ln>
                  <a:noFill/>
                </a:ln>
                <a:solidFill>
                  <a:schemeClr val="bg1"/>
                </a:solidFill>
                <a:latin typeface="Courier New"/>
              </a:rPr>
              <a:t>Planning</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TIME</a:t>
            </a:r>
            <a:r>
              <a:rPr lang="ru-RU" sz="2400" b="0" i="0" u="none" strike="noStrike" cap="none">
                <a:ln>
                  <a:noFill/>
                </a:ln>
                <a:solidFill>
                  <a:schemeClr val="bg1"/>
                </a:solidFill>
                <a:latin typeface="Courier New"/>
              </a:rPr>
              <a:t>: 3.181 </a:t>
            </a:r>
            <a:r>
              <a:rPr lang="ru-RU" sz="2400" b="0" i="0" u="none" strike="noStrike" cap="none">
                <a:ln>
                  <a:noFill/>
                </a:ln>
                <a:solidFill>
                  <a:schemeClr val="bg1"/>
                </a:solidFill>
                <a:latin typeface="Courier New"/>
              </a:rPr>
              <a:t>ms</a:t>
            </a:r>
            <a:r>
              <a:rPr lang="ru-RU" sz="2400" b="0" i="0" u="none" strike="noStrike" cap="none">
                <a:ln>
                  <a:noFill/>
                </a:ln>
                <a:solidFill>
                  <a:schemeClr val="bg1"/>
                </a:solidFill>
                <a:latin typeface="Courier New"/>
              </a:rPr>
              <a:t> </a:t>
            </a:r>
            <a:endParaRPr sz="2400" b="0" i="0" u="none" strike="noStrike" cap="none">
              <a:ln>
                <a:noFill/>
              </a:ln>
              <a:solidFill>
                <a:schemeClr val="bg1"/>
              </a:solidFill>
              <a:latin typeface="Courier New"/>
            </a:endParaRPr>
          </a:p>
          <a:p>
            <a:pPr marL="0" marR="0" lvl="0" indent="0" algn="l" defTabSz="914400">
              <a:lnSpc>
                <a:spcPct val="100000"/>
              </a:lnSpc>
              <a:spcBef>
                <a:spcPts val="0"/>
              </a:spcBef>
              <a:spcAft>
                <a:spcPts val="0"/>
              </a:spcAft>
              <a:buClrTx/>
              <a:buSzTx/>
              <a:buFontTx/>
              <a:buNone/>
              <a:defRPr/>
            </a:pPr>
            <a:r>
              <a:rPr lang="ru-RU" sz="2400" b="0" i="0" u="none" strike="noStrike" cap="none">
                <a:ln>
                  <a:noFill/>
                </a:ln>
                <a:solidFill>
                  <a:schemeClr val="bg1"/>
                </a:solidFill>
                <a:latin typeface="Courier New"/>
              </a:rPr>
              <a:t>Execution</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TIME</a:t>
            </a:r>
            <a:r>
              <a:rPr lang="ru-RU" sz="2400" b="0" i="0" u="none" strike="noStrike" cap="none">
                <a:ln>
                  <a:noFill/>
                </a:ln>
                <a:solidFill>
                  <a:schemeClr val="bg1"/>
                </a:solidFill>
                <a:latin typeface="Courier New"/>
              </a:rPr>
              <a:t>: 8.060 </a:t>
            </a:r>
            <a:r>
              <a:rPr lang="ru-RU" sz="2400" b="0" i="0" u="none" strike="noStrike" cap="none">
                <a:ln>
                  <a:noFill/>
                </a:ln>
                <a:solidFill>
                  <a:schemeClr val="bg1"/>
                </a:solidFill>
                <a:latin typeface="Courier New"/>
              </a:rPr>
              <a:t>ms</a:t>
            </a:r>
            <a:r>
              <a:rPr lang="ru-RU" sz="2400" b="0" i="0" u="none" strike="noStrike" cap="none">
                <a:ln>
                  <a:noFill/>
                </a:ln>
                <a:solidFill>
                  <a:schemeClr val="bg1"/>
                </a:solidFill>
              </a:rPr>
              <a:t> </a:t>
            </a:r>
            <a:endParaRPr sz="2400" b="0" i="0" u="none" strike="noStrike" cap="none">
              <a:ln>
                <a:noFill/>
              </a:ln>
              <a:solidFill>
                <a:schemeClr val="bg1"/>
              </a:solidFill>
              <a:latin typeface="Aria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2030791561" name="PGMeetup.NN"/>
          <p:cNvSpPr txBox="1"/>
          <p:nvPr/>
        </p:nvSpPr>
        <p:spPr bwMode="auto">
          <a:xfrm>
            <a:off x="1661851" y="1306608"/>
            <a:ext cx="5645774" cy="918199"/>
          </a:xfrm>
          <a:prstGeom prst="rect">
            <a:avLst/>
          </a:prstGeom>
          <a:ln w="12700">
            <a:miter lim="400000"/>
          </a:ln>
        </p:spPr>
        <p:txBody>
          <a:bodyPr wrap="none" lIns="50799" tIns="50799" rIns="50799" bIns="50799" anchor="ctr">
            <a:spAutoFit/>
          </a:bodyPr>
          <a:lstStyle>
            <a:lvl1pPr>
              <a:defRPr sz="5300">
                <a:solidFill>
                  <a:srgbClr val="000000"/>
                </a:solidFill>
                <a:latin typeface="Epilogue Bold"/>
                <a:ea typeface="Epilogue Bold"/>
                <a:cs typeface="Epilogue Bold"/>
              </a:defRPr>
            </a:lvl1pPr>
          </a:lstStyle>
          <a:p>
            <a:pPr>
              <a:defRPr/>
            </a:pPr>
            <a:r>
              <a:rPr/>
              <a:t>PG</a:t>
            </a:r>
            <a:r>
              <a:rPr lang="en-US"/>
              <a:t>Meetup</a:t>
            </a:r>
            <a:r>
              <a:rPr/>
              <a:t>.</a:t>
            </a:r>
            <a:r>
              <a:rPr lang="ru-RU"/>
              <a:t>Барнаул</a:t>
            </a:r>
            <a:endParaRPr/>
          </a:p>
        </p:txBody>
      </p:sp>
      <p:sp>
        <p:nvSpPr>
          <p:cNvPr id="761880084" name="Образец заголовка"/>
          <p:cNvSpPr txBox="1"/>
          <p:nvPr/>
        </p:nvSpPr>
        <p:spPr bwMode="auto">
          <a:xfrm>
            <a:off x="1661851" y="4181803"/>
            <a:ext cx="12835377" cy="119891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4000" b="0" i="0" u="none" strike="noStrike" cap="none" spc="0">
                <a:ln>
                  <a:noFill/>
                </a:ln>
                <a:solidFill>
                  <a:schemeClr val="bg1">
                    <a:lumMod val="50000"/>
                  </a:schemeClr>
                </a:solidFill>
                <a:latin typeface="Helvetica Neue"/>
                <a:ea typeface="Helvetica Neue"/>
                <a:cs typeface="Helvetica Neue"/>
              </a:rPr>
              <a:t>Исключение условий фильтрации во время планирования запроса </a:t>
            </a:r>
            <a:endParaRPr sz="4000">
              <a:solidFill>
                <a:srgbClr val="FF9900"/>
              </a:solidFill>
            </a:endParaRPr>
          </a:p>
        </p:txBody>
      </p:sp>
      <p:sp>
        <p:nvSpPr>
          <p:cNvPr id="737966019" name="Образец заголовка"/>
          <p:cNvSpPr txBox="1"/>
          <p:nvPr/>
        </p:nvSpPr>
        <p:spPr bwMode="auto">
          <a:xfrm>
            <a:off x="1661851" y="2934820"/>
            <a:ext cx="12806110"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rgbClr val="FF9900"/>
                </a:solidFill>
                <a:latin typeface="Helvetica Neue"/>
                <a:ea typeface="Helvetica Neue"/>
                <a:cs typeface="Helvetica Neue"/>
              </a:rPr>
              <a:t>Конвертация хранимого кода </a:t>
            </a:r>
            <a:endParaRPr sz="4000">
              <a:solidFill>
                <a:srgbClr val="FF9900"/>
              </a:solidFill>
            </a:endParaRPr>
          </a:p>
        </p:txBody>
      </p:sp>
      <p:sp>
        <p:nvSpPr>
          <p:cNvPr id="1763130201" name="Объект 2"/>
          <p:cNvSpPr txBox="1"/>
          <p:nvPr/>
        </p:nvSpPr>
        <p:spPr bwMode="auto">
          <a:xfrm flipH="0" flipV="0">
            <a:off x="1661851" y="5883087"/>
            <a:ext cx="14364471" cy="2017058"/>
          </a:xfrm>
          <a:prstGeom prst="rect">
            <a:avLst/>
          </a:prstGeom>
        </p:spPr>
        <p:txBody>
          <a:bodyPr vertOverflow="overflow" horzOverflow="overflow" vert="horz" wrap="square" lIns="91440" tIns="45720" rIns="91440" bIns="45720" numCol="1" spcCol="0" rtlCol="0" fromWordArt="0" anchor="t" anchorCtr="0" forceAA="0" upright="0" compatLnSpc="0">
            <a:normAutofit/>
          </a:bodyPr>
          <a:lstStyle>
            <a:lvl1pPr marL="457200" indent="-457200" algn="l" defTabSz="914400">
              <a:lnSpc>
                <a:spcPct val="100000"/>
              </a:lnSpc>
              <a:spcBef>
                <a:spcPts val="0"/>
              </a:spcBef>
              <a:spcAft>
                <a:spcPts val="1399"/>
              </a:spcAft>
              <a:buSzPct val="75000"/>
              <a:buFont typeface="Arial"/>
              <a:buBlip>
                <a:blip r:embed="rId2"/>
              </a:buBlip>
              <a:defRPr lang="ru-RU" sz="2600">
                <a:solidFill>
                  <a:schemeClr val="tx1">
                    <a:lumMod val="95000"/>
                    <a:lumOff val="5000"/>
                  </a:schemeClr>
                </a:solidFill>
                <a:latin typeface="Proxima Nova"/>
                <a:ea typeface="Proxima Nova"/>
                <a:cs typeface="Proxima Nova"/>
              </a:defRPr>
            </a:lvl1pPr>
            <a:lvl2pPr marL="685800" indent="-228600" algn="l" defTabSz="914400">
              <a:lnSpc>
                <a:spcPct val="90000"/>
              </a:lnSpc>
              <a:spcBef>
                <a:spcPts val="499"/>
              </a:spcBef>
              <a:buFont typeface="Arial"/>
              <a:buChar char="•"/>
              <a:defRPr sz="2400">
                <a:solidFill>
                  <a:schemeClr val="tx1"/>
                </a:solidFill>
                <a:latin typeface="+mj-lt"/>
                <a:ea typeface="+mn-ea"/>
                <a:cs typeface="+mn-cs"/>
              </a:defRPr>
            </a:lvl2pPr>
            <a:lvl3pPr marL="1143000" indent="-228600" algn="l" defTabSz="914400">
              <a:lnSpc>
                <a:spcPct val="90000"/>
              </a:lnSpc>
              <a:spcBef>
                <a:spcPts val="499"/>
              </a:spcBef>
              <a:buFont typeface="Arial"/>
              <a:buChar char="•"/>
              <a:defRPr sz="2000">
                <a:solidFill>
                  <a:schemeClr val="tx1"/>
                </a:solidFill>
                <a:latin typeface="+mj-lt"/>
                <a:ea typeface="+mn-ea"/>
                <a:cs typeface="+mn-cs"/>
              </a:defRPr>
            </a:lvl3pPr>
            <a:lvl4pPr marL="1600200" indent="-228600" algn="l" defTabSz="914400">
              <a:lnSpc>
                <a:spcPct val="90000"/>
              </a:lnSpc>
              <a:spcBef>
                <a:spcPts val="499"/>
              </a:spcBef>
              <a:buFont typeface="Arial"/>
              <a:buChar char="•"/>
              <a:defRPr sz="1800">
                <a:solidFill>
                  <a:schemeClr val="tx1"/>
                </a:solidFill>
                <a:latin typeface="+mj-lt"/>
                <a:ea typeface="+mn-ea"/>
                <a:cs typeface="+mn-cs"/>
              </a:defRPr>
            </a:lvl4pPr>
            <a:lvl5pPr marL="2057400" indent="-228600" algn="l" defTabSz="914400">
              <a:lnSpc>
                <a:spcPct val="90000"/>
              </a:lnSpc>
              <a:spcBef>
                <a:spcPts val="499"/>
              </a:spcBef>
              <a:buFont typeface="Arial"/>
              <a:buChar char="•"/>
              <a:defRPr sz="1800">
                <a:solidFill>
                  <a:schemeClr val="tx1"/>
                </a:solidFill>
                <a:latin typeface="+mj-lt"/>
                <a:ea typeface="+mn-ea"/>
                <a:cs typeface="+mn-cs"/>
              </a:defRPr>
            </a:lvl5pPr>
            <a:lvl6pPr marL="2514599" indent="-228600" algn="l" defTabSz="914400">
              <a:lnSpc>
                <a:spcPct val="90000"/>
              </a:lnSpc>
              <a:spcBef>
                <a:spcPts val="499"/>
              </a:spcBef>
              <a:buFont typeface="Arial"/>
              <a:buChar char="•"/>
              <a:defRPr sz="1800">
                <a:solidFill>
                  <a:schemeClr val="tx1"/>
                </a:solidFill>
                <a:latin typeface="+mn-lt"/>
                <a:ea typeface="+mn-ea"/>
                <a:cs typeface="+mn-cs"/>
              </a:defRPr>
            </a:lvl6pPr>
            <a:lvl7pPr marL="2971800" indent="-228600" algn="l" defTabSz="914400">
              <a:lnSpc>
                <a:spcPct val="90000"/>
              </a:lnSpc>
              <a:spcBef>
                <a:spcPts val="499"/>
              </a:spcBef>
              <a:buFont typeface="Arial"/>
              <a:buChar char="•"/>
              <a:defRPr sz="1800">
                <a:solidFill>
                  <a:schemeClr val="tx1"/>
                </a:solidFill>
                <a:latin typeface="+mn-lt"/>
                <a:ea typeface="+mn-ea"/>
                <a:cs typeface="+mn-cs"/>
              </a:defRPr>
            </a:lvl7pPr>
            <a:lvl8pPr marL="3429000" indent="-228600" algn="l" defTabSz="914400">
              <a:lnSpc>
                <a:spcPct val="90000"/>
              </a:lnSpc>
              <a:spcBef>
                <a:spcPts val="499"/>
              </a:spcBef>
              <a:buFont typeface="Arial"/>
              <a:buChar char="•"/>
              <a:defRPr sz="1800">
                <a:solidFill>
                  <a:schemeClr val="tx1"/>
                </a:solidFill>
                <a:latin typeface="+mn-lt"/>
                <a:ea typeface="+mn-ea"/>
                <a:cs typeface="+mn-cs"/>
              </a:defRPr>
            </a:lvl8pPr>
            <a:lvl9pPr marL="3886200" indent="-228600" algn="l" defTabSz="914400">
              <a:lnSpc>
                <a:spcPct val="90000"/>
              </a:lnSpc>
              <a:spcBef>
                <a:spcPts val="499"/>
              </a:spcBef>
              <a:buFont typeface="Arial"/>
              <a:buChar char="•"/>
              <a:defRPr sz="1800">
                <a:solidFill>
                  <a:schemeClr val="tx1"/>
                </a:solidFill>
                <a:latin typeface="+mn-lt"/>
                <a:ea typeface="+mn-ea"/>
                <a:cs typeface="+mn-cs"/>
              </a:defRPr>
            </a:lvl9pPr>
          </a:lstStyle>
          <a:p>
            <a:pPr marL="0" indent="0">
              <a:buClrTx/>
              <a:buSzPct val="75000"/>
              <a:buFont typeface="Arial"/>
              <a:buNone/>
              <a:defRPr/>
            </a:pPr>
            <a:r>
              <a:rPr lang="ru-RU" sz="3000" b="0" i="0" u="none" strike="noStrike" cap="none" spc="0">
                <a:ln>
                  <a:noFill/>
                </a:ln>
                <a:solidFill>
                  <a:schemeClr val="bg2">
                    <a:lumMod val="10000"/>
                  </a:schemeClr>
                </a:solidFill>
                <a:latin typeface="Helvetica Neue"/>
                <a:ea typeface="Times New Roman"/>
                <a:cs typeface="Helvetica Neue"/>
              </a:rPr>
              <a:t>В СУБД </a:t>
            </a:r>
            <a:r>
              <a:rPr lang="en-US" sz="3000" b="0" i="0" u="none" strike="noStrike" cap="none" spc="0">
                <a:ln>
                  <a:noFill/>
                </a:ln>
                <a:solidFill>
                  <a:schemeClr val="bg2">
                    <a:lumMod val="10000"/>
                  </a:schemeClr>
                </a:solidFill>
                <a:latin typeface="Helvetica Neue"/>
                <a:ea typeface="Times New Roman"/>
                <a:cs typeface="Helvetica Neue"/>
              </a:rPr>
              <a:t>PostgreSQL </a:t>
            </a:r>
            <a:r>
              <a:rPr lang="ru-RU" sz="3000" b="0" i="0" u="none" strike="noStrike" cap="none" spc="0">
                <a:ln>
                  <a:noFill/>
                </a:ln>
                <a:solidFill>
                  <a:schemeClr val="bg2">
                    <a:lumMod val="10000"/>
                  </a:schemeClr>
                </a:solidFill>
                <a:latin typeface="Helvetica Neue"/>
                <a:ea typeface="Times New Roman"/>
                <a:cs typeface="Helvetica Neue"/>
              </a:rPr>
              <a:t>возможно исключение условий фильтрации на этапе планирования запроса. В качестве примера рассмотрим работу следующей конструкции в зависимости от значения параметра </a:t>
            </a:r>
            <a:r>
              <a:rPr lang="en-US" sz="3000" b="0" i="0" u="none" strike="noStrike" cap="none" spc="0">
                <a:ln>
                  <a:noFill/>
                </a:ln>
                <a:solidFill>
                  <a:schemeClr val="bg2">
                    <a:lumMod val="10000"/>
                  </a:schemeClr>
                </a:solidFill>
                <a:latin typeface="Helvetica Neue"/>
                <a:ea typeface="Times New Roman"/>
                <a:cs typeface="Helvetica Neue"/>
              </a:rPr>
              <a:t>version_cond</a:t>
            </a:r>
            <a:r>
              <a:rPr lang="en-US" sz="3000" b="0" i="0" u="none" strike="noStrike" cap="none" spc="0">
                <a:ln>
                  <a:noFill/>
                </a:ln>
                <a:solidFill>
                  <a:schemeClr val="bg2">
                    <a:lumMod val="10000"/>
                  </a:schemeClr>
                </a:solidFill>
                <a:latin typeface="Helvetica Neue"/>
                <a:ea typeface="Times New Roman"/>
                <a:cs typeface="Helvetica Neue"/>
              </a:rPr>
              <a:t>.</a:t>
            </a:r>
            <a:endParaRPr>
              <a:solidFill>
                <a:schemeClr val="bg2">
                  <a:lumMod val="10000"/>
                </a:schemeClr>
              </a:solidFill>
              <a:latin typeface="Helvetica Neue"/>
              <a:cs typeface="Helvetica Neue"/>
            </a:endParaRPr>
          </a:p>
        </p:txBody>
      </p:sp>
      <p:sp>
        <p:nvSpPr>
          <p:cNvPr id="2067898904" name="Rectangle 1"/>
          <p:cNvSpPr>
            <a:spLocks noChangeArrowheads="1"/>
          </p:cNvSpPr>
          <p:nvPr/>
        </p:nvSpPr>
        <p:spPr bwMode="auto">
          <a:xfrm flipH="0" flipV="0">
            <a:off x="1661851" y="8068797"/>
            <a:ext cx="15187460" cy="4434875"/>
          </a:xfrm>
          <a:prstGeom prst="rect">
            <a:avLst/>
          </a:prstGeom>
          <a:solidFill>
            <a:srgbClr val="FFFFFF"/>
          </a:solidFill>
          <a:ln>
            <a:noFill/>
          </a:ln>
          <a:effectLst/>
        </p:spPr>
        <p:txBody>
          <a:bodyPr vert="horz" wrap="square" lIns="91440" tIns="0" rIns="91440" bIns="45720" numCol="1" anchor="ctr" anchorCtr="0" compatLnSpc="1">
            <a:prstTxWarp prst="textNoShape"/>
            <a:spAutoFit/>
          </a:bodyPr>
          <a:lstStyle/>
          <a:p>
            <a:pPr marL="0" marR="0" lvl="0" indent="0" algn="l" defTabSz="914400">
              <a:lnSpc>
                <a:spcPct val="100000"/>
              </a:lnSpc>
              <a:spcBef>
                <a:spcPts val="0"/>
              </a:spcBef>
              <a:spcAft>
                <a:spcPts val="0"/>
              </a:spcAft>
              <a:buClrTx/>
              <a:buSzTx/>
              <a:buFontTx/>
              <a:buNone/>
              <a:defRPr/>
            </a:pPr>
            <a:r>
              <a:rPr lang="ru-RU" sz="2400" b="1" i="0" u="none" strike="noStrike" cap="none" spc="0">
                <a:ln>
                  <a:noFill/>
                </a:ln>
                <a:solidFill>
                  <a:srgbClr val="993333"/>
                </a:solidFill>
                <a:latin typeface="Courier New"/>
                <a:ea typeface="Courier New"/>
                <a:cs typeface="Courier New"/>
              </a:rPr>
              <a:t>WITH</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212529"/>
                </a:solidFill>
                <a:latin typeface="Courier New"/>
                <a:ea typeface="Courier New"/>
                <a:cs typeface="Courier New"/>
              </a:rPr>
              <a:t>params</a:t>
            </a:r>
            <a:r>
              <a:rPr lang="ru-RU"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AS</a:t>
            </a:r>
            <a:r>
              <a:rPr lang="ru-RU"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NOT</a:t>
            </a:r>
            <a:r>
              <a:rPr lang="ru-RU" sz="2400" b="0" i="0" u="none" strike="noStrike" cap="none" spc="0">
                <a:ln>
                  <a:noFill/>
                </a:ln>
                <a:solidFill>
                  <a:srgbClr val="212529"/>
                </a:solidFill>
                <a:latin typeface="Courier New"/>
                <a:ea typeface="Courier New"/>
                <a:cs typeface="Courier New"/>
              </a:rPr>
              <a:t> MATERIALIZED </a:t>
            </a:r>
            <a:r>
              <a:rPr lang="ru-RU" sz="2400" b="0" i="0" u="none" strike="noStrike" cap="none" spc="0">
                <a:ln>
                  <a:noFill/>
                </a:ln>
                <a:solidFill>
                  <a:srgbClr val="66CC66"/>
                </a:solidFill>
                <a:latin typeface="Courier New"/>
                <a:ea typeface="Courier New"/>
                <a:cs typeface="Courier New"/>
              </a:rPr>
              <a:t>(</a:t>
            </a:r>
            <a:endParaRPr sz="2400">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ru-RU" sz="2400" b="1" i="0" u="none" strike="noStrike" cap="none" spc="0">
                <a:ln>
                  <a:noFill/>
                </a:ln>
                <a:solidFill>
                  <a:srgbClr val="993333"/>
                </a:solidFill>
                <a:latin typeface="Courier New"/>
                <a:ea typeface="Courier New"/>
                <a:cs typeface="Courier New"/>
              </a:rPr>
              <a:t>SELECT</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212529"/>
                </a:solidFill>
                <a:latin typeface="Courier New"/>
                <a:ea typeface="Courier New"/>
                <a:cs typeface="Courier New"/>
              </a:rPr>
              <a:t>version_cond</a:t>
            </a:r>
            <a:r>
              <a:rPr lang="ru-RU"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AS</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212529"/>
                </a:solidFill>
                <a:latin typeface="Courier New"/>
                <a:ea typeface="Courier New"/>
                <a:cs typeface="Courier New"/>
              </a:rPr>
              <a:t>version_cond</a:t>
            </a:r>
            <a:endParaRPr sz="2400" b="0" i="0" u="none" strike="noStrike" cap="none">
              <a:ln>
                <a:noFill/>
              </a:ln>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 </a:t>
            </a:r>
            <a:endParaRPr sz="2400" b="0" i="0" u="none" strike="noStrike" cap="none">
              <a:ln>
                <a:noFill/>
              </a:ln>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ru-RU" sz="2400" b="1" i="0" u="none" strike="noStrike" cap="none" spc="0">
                <a:ln>
                  <a:noFill/>
                </a:ln>
                <a:solidFill>
                  <a:srgbClr val="993333"/>
                </a:solidFill>
                <a:latin typeface="Courier New"/>
                <a:ea typeface="Courier New"/>
                <a:cs typeface="Courier New"/>
              </a:rPr>
              <a:t>SELECT</a:t>
            </a:r>
            <a:r>
              <a:rPr lang="ru-RU" sz="2400" b="0" i="0" u="none" strike="noStrike" cap="none" spc="0">
                <a:ln>
                  <a:noFill/>
                </a:ln>
                <a:solidFill>
                  <a:srgbClr val="212529"/>
                </a:solidFill>
                <a:latin typeface="Courier New"/>
                <a:ea typeface="Courier New"/>
                <a:cs typeface="Courier New"/>
              </a:rPr>
              <a:t> l</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id</a:t>
            </a:r>
            <a:endParaRPr sz="2400" b="0" i="0" u="none" strike="noStrike" cap="none">
              <a:ln>
                <a:noFill/>
              </a:ln>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en-US"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FROM</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212529"/>
                </a:solidFill>
                <a:latin typeface="Courier New"/>
                <a:ea typeface="Courier New"/>
                <a:cs typeface="Courier New"/>
              </a:rPr>
              <a:t>req</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lot</a:t>
            </a:r>
            <a:r>
              <a:rPr lang="ru-RU" sz="2400" b="0" i="0" u="none" strike="noStrike" cap="none" spc="0">
                <a:ln>
                  <a:noFill/>
                </a:ln>
                <a:solidFill>
                  <a:srgbClr val="212529"/>
                </a:solidFill>
                <a:latin typeface="Courier New"/>
                <a:ea typeface="Courier New"/>
                <a:cs typeface="Courier New"/>
              </a:rPr>
              <a:t> l </a:t>
            </a:r>
            <a:endParaRPr sz="2400" b="0" i="0" u="none" strike="noStrike" cap="none">
              <a:ln>
                <a:noFill/>
              </a:ln>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en-US"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JOIN</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212529"/>
                </a:solidFill>
                <a:latin typeface="Courier New"/>
                <a:ea typeface="Courier New"/>
                <a:cs typeface="Courier New"/>
              </a:rPr>
              <a:t>params</a:t>
            </a:r>
            <a:r>
              <a:rPr lang="ru-RU" sz="2400" b="0" i="0" u="none" strike="noStrike" cap="none" spc="0">
                <a:ln>
                  <a:noFill/>
                </a:ln>
                <a:solidFill>
                  <a:srgbClr val="212529"/>
                </a:solidFill>
                <a:latin typeface="Courier New"/>
                <a:ea typeface="Courier New"/>
                <a:cs typeface="Courier New"/>
              </a:rPr>
              <a:t> p </a:t>
            </a:r>
            <a:endParaRPr sz="2400" b="0" i="0" u="none" strike="noStrike" cap="none">
              <a:ln>
                <a:noFill/>
              </a:ln>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en-US"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ON</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CC66CC"/>
                </a:solidFill>
                <a:latin typeface="Courier New"/>
                <a:ea typeface="Courier New"/>
                <a:cs typeface="Courier New"/>
              </a:rPr>
              <a:t>1</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CC66CC"/>
                </a:solidFill>
                <a:latin typeface="Courier New"/>
                <a:ea typeface="Courier New"/>
                <a:cs typeface="Courier New"/>
              </a:rPr>
              <a:t>1</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 </a:t>
            </a:r>
            <a:endParaRPr sz="2400" b="0" i="0" u="none" strike="noStrike" cap="none">
              <a:ln>
                <a:noFill/>
              </a:ln>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en-US"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WHERE</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212529"/>
                </a:solidFill>
                <a:latin typeface="Courier New"/>
                <a:ea typeface="Courier New"/>
                <a:cs typeface="Courier New"/>
              </a:rPr>
              <a:t>l</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year</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CC66CC"/>
                </a:solidFill>
                <a:latin typeface="Courier New"/>
                <a:ea typeface="Courier New"/>
                <a:cs typeface="Courier New"/>
              </a:rPr>
              <a:t>2019</a:t>
            </a:r>
            <a:r>
              <a:rPr lang="ru-RU" sz="2400" b="0" i="0" u="none" strike="noStrike" cap="none" spc="0">
                <a:ln>
                  <a:noFill/>
                </a:ln>
                <a:solidFill>
                  <a:srgbClr val="212529"/>
                </a:solidFill>
                <a:latin typeface="Courier New"/>
                <a:ea typeface="Courier New"/>
                <a:cs typeface="Courier New"/>
              </a:rPr>
              <a:t> </a:t>
            </a:r>
            <a:endParaRPr sz="2400" b="0" i="0" u="none" strike="noStrike" cap="none">
              <a:ln>
                <a:noFill/>
              </a:ln>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en-US"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AND</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p</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version_cond</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CC66CC"/>
                </a:solidFill>
                <a:latin typeface="Courier New"/>
                <a:ea typeface="Courier New"/>
                <a:cs typeface="Courier New"/>
              </a:rPr>
              <a:t>1</a:t>
            </a:r>
            <a:r>
              <a:rPr lang="ru-RU"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AND</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212529"/>
                </a:solidFill>
                <a:latin typeface="Courier New"/>
                <a:ea typeface="Courier New"/>
                <a:cs typeface="Courier New"/>
              </a:rPr>
              <a:t>l</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status</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CC66CC"/>
                </a:solidFill>
                <a:latin typeface="Courier New"/>
                <a:ea typeface="Courier New"/>
                <a:cs typeface="Courier New"/>
              </a:rPr>
              <a:t>50</a:t>
            </a:r>
            <a:r>
              <a:rPr lang="ru-RU"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AND</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212529"/>
                </a:solidFill>
                <a:latin typeface="Courier New"/>
                <a:ea typeface="Courier New"/>
                <a:cs typeface="Courier New"/>
              </a:rPr>
              <a:t>l</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type_correct</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CC66CC"/>
                </a:solidFill>
                <a:latin typeface="Courier New"/>
                <a:ea typeface="Courier New"/>
                <a:cs typeface="Courier New"/>
              </a:rPr>
              <a:t>0</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OR</a:t>
            </a:r>
            <a:r>
              <a:rPr lang="ru-RU" sz="2400" b="0" i="0" u="none" strike="noStrike" cap="none" spc="0">
                <a:ln>
                  <a:noFill/>
                </a:ln>
                <a:solidFill>
                  <a:srgbClr val="212529"/>
                </a:solidFill>
                <a:latin typeface="Courier New"/>
                <a:ea typeface="Courier New"/>
                <a:cs typeface="Courier New"/>
              </a:rPr>
              <a:t> </a:t>
            </a:r>
            <a:endParaRPr sz="2400" b="0" i="0" u="none" strike="noStrike" cap="none">
              <a:ln>
                <a:noFill/>
              </a:ln>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en-US"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p</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version_cond</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CC66CC"/>
                </a:solidFill>
                <a:latin typeface="Courier New"/>
                <a:ea typeface="Courier New"/>
                <a:cs typeface="Courier New"/>
              </a:rPr>
              <a:t>2</a:t>
            </a:r>
            <a:r>
              <a:rPr lang="ru-RU"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AND</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212529"/>
                </a:solidFill>
                <a:latin typeface="Courier New"/>
                <a:ea typeface="Courier New"/>
                <a:cs typeface="Courier New"/>
              </a:rPr>
              <a:t>l</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status</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CC66CC"/>
                </a:solidFill>
                <a:latin typeface="Courier New"/>
                <a:ea typeface="Courier New"/>
                <a:cs typeface="Courier New"/>
              </a:rPr>
              <a:t>50</a:t>
            </a:r>
            <a:r>
              <a:rPr lang="ru-RU" sz="2400" b="0" i="0" u="none" strike="noStrike" cap="none" spc="0">
                <a:ln>
                  <a:noFill/>
                </a:ln>
                <a:solidFill>
                  <a:srgbClr val="212529"/>
                </a:solidFill>
                <a:latin typeface="Courier New"/>
                <a:ea typeface="Courier New"/>
                <a:cs typeface="Courier New"/>
              </a:rPr>
              <a:t> </a:t>
            </a:r>
            <a:r>
              <a:rPr lang="ru-RU" sz="2400" b="1" i="0" u="none" strike="noStrike" cap="none" spc="0">
                <a:ln>
                  <a:noFill/>
                </a:ln>
                <a:solidFill>
                  <a:srgbClr val="993333"/>
                </a:solidFill>
                <a:latin typeface="Courier New"/>
                <a:ea typeface="Courier New"/>
                <a:cs typeface="Courier New"/>
              </a:rPr>
              <a:t>AND</a:t>
            </a:r>
            <a:r>
              <a:rPr lang="ru-RU"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212529"/>
                </a:solidFill>
                <a:latin typeface="Courier New"/>
                <a:ea typeface="Courier New"/>
                <a:cs typeface="Courier New"/>
              </a:rPr>
              <a:t>l</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is_last_version</a:t>
            </a:r>
            <a:r>
              <a:rPr lang="ru-RU" sz="2400" b="0" i="0" u="none" strike="noStrike" cap="none" spc="0">
                <a:ln>
                  <a:noFill/>
                </a:ln>
                <a:solidFill>
                  <a:srgbClr val="66CC66"/>
                </a:solidFill>
                <a:latin typeface="Courier New"/>
                <a:ea typeface="Courier New"/>
                <a:cs typeface="Courier New"/>
              </a:rPr>
              <a:t>)</a:t>
            </a:r>
            <a:endParaRPr sz="2400">
              <a:solidFill>
                <a:srgbClr val="212529"/>
              </a:solidFill>
              <a:latin typeface="Courier New"/>
            </a:endParaRPr>
          </a:p>
          <a:p>
            <a:pPr marL="0" marR="0" lvl="0" indent="0" algn="l" defTabSz="914400">
              <a:lnSpc>
                <a:spcPct val="100000"/>
              </a:lnSpc>
              <a:spcBef>
                <a:spcPts val="0"/>
              </a:spcBef>
              <a:spcAft>
                <a:spcPts val="0"/>
              </a:spcAft>
              <a:buClrTx/>
              <a:buSzTx/>
              <a:buFontTx/>
              <a:buNone/>
              <a:defRPr/>
            </a:pPr>
            <a:r>
              <a:rPr lang="en-US" sz="2400" b="0" i="0" u="none" strike="noStrike" cap="none" spc="0">
                <a:ln>
                  <a:noFill/>
                </a:ln>
                <a:solidFill>
                  <a:srgbClr val="212529"/>
                </a:solidFill>
                <a:latin typeface="Courier New"/>
                <a:ea typeface="Courier New"/>
                <a:cs typeface="Courier New"/>
              </a:rPr>
              <a:t>       </a:t>
            </a:r>
            <a:r>
              <a:rPr lang="ru-RU" sz="2400" b="0" i="0" u="none" strike="noStrike" cap="none" spc="0">
                <a:ln>
                  <a:noFill/>
                </a:ln>
                <a:solidFill>
                  <a:srgbClr val="66CC66"/>
                </a:solidFill>
                <a:latin typeface="Courier New"/>
                <a:ea typeface="Courier New"/>
                <a:cs typeface="Courier New"/>
              </a:rPr>
              <a:t>)</a:t>
            </a:r>
            <a:r>
              <a:rPr lang="ru-RU" sz="2400" b="0" i="0" u="none" strike="noStrike" cap="none" spc="0">
                <a:ln>
                  <a:noFill/>
                </a:ln>
                <a:solidFill>
                  <a:srgbClr val="212529"/>
                </a:solidFill>
                <a:latin typeface="Courier New"/>
                <a:ea typeface="Courier New"/>
                <a:cs typeface="Courier New"/>
              </a:rPr>
              <a:t>;</a:t>
            </a:r>
            <a:r>
              <a:rPr lang="ru-RU" sz="2400" b="0" i="0" u="none" strike="noStrike" cap="none">
                <a:ln>
                  <a:noFill/>
                </a:ln>
                <a:solidFill>
                  <a:schemeClr val="tx1"/>
                </a:solidFill>
              </a:rPr>
              <a:t> </a:t>
            </a:r>
            <a:endParaRPr lang="ru-RU" sz="2400" b="0" i="0" u="none" strike="noStrike" cap="none">
              <a:ln>
                <a:noFill/>
              </a:ln>
              <a:solidFill>
                <a:schemeClr val="tx1"/>
              </a:solidFill>
            </a:endParaRPr>
          </a:p>
          <a:p>
            <a:pPr marL="0" marR="0" lvl="0" indent="0" algn="l" defTabSz="914400">
              <a:lnSpc>
                <a:spcPct val="100000"/>
              </a:lnSpc>
              <a:spcBef>
                <a:spcPts val="0"/>
              </a:spcBef>
              <a:spcAft>
                <a:spcPts val="0"/>
              </a:spcAft>
              <a:buClrTx/>
              <a:buSzTx/>
              <a:buFontTx/>
              <a:buNone/>
              <a:defRPr/>
            </a:pPr>
            <a:endParaRPr sz="2400" b="0" i="0" u="none" strike="noStrike" cap="none">
              <a:ln>
                <a:noFill/>
              </a:ln>
              <a:solidFill>
                <a:schemeClr val="tx1"/>
              </a:solidFill>
              <a:latin typeface="Aria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347069452" name="PGMeetup.NN"/>
          <p:cNvSpPr txBox="1"/>
          <p:nvPr/>
        </p:nvSpPr>
        <p:spPr bwMode="auto">
          <a:xfrm>
            <a:off x="1661851" y="1306608"/>
            <a:ext cx="5645774" cy="918199"/>
          </a:xfrm>
          <a:prstGeom prst="rect">
            <a:avLst/>
          </a:prstGeom>
          <a:ln w="12700">
            <a:miter lim="400000"/>
          </a:ln>
        </p:spPr>
        <p:txBody>
          <a:bodyPr wrap="none" lIns="50799" tIns="50799" rIns="50799" bIns="50799" anchor="ctr">
            <a:spAutoFit/>
          </a:bodyPr>
          <a:lstStyle>
            <a:lvl1pPr>
              <a:defRPr sz="5300">
                <a:solidFill>
                  <a:srgbClr val="000000"/>
                </a:solidFill>
                <a:latin typeface="Epilogue Bold"/>
                <a:ea typeface="Epilogue Bold"/>
                <a:cs typeface="Epilogue Bold"/>
              </a:defRPr>
            </a:lvl1pPr>
          </a:lstStyle>
          <a:p>
            <a:pPr>
              <a:defRPr/>
            </a:pPr>
            <a:r>
              <a:rPr/>
              <a:t>PG</a:t>
            </a:r>
            <a:r>
              <a:rPr lang="en-US"/>
              <a:t>Meetup</a:t>
            </a:r>
            <a:r>
              <a:rPr/>
              <a:t>.</a:t>
            </a:r>
            <a:r>
              <a:rPr lang="ru-RU"/>
              <a:t>Барнаул</a:t>
            </a:r>
            <a:endParaRPr/>
          </a:p>
        </p:txBody>
      </p:sp>
      <p:sp>
        <p:nvSpPr>
          <p:cNvPr id="2127408793" name="Образец заголовка"/>
          <p:cNvSpPr txBox="1"/>
          <p:nvPr/>
        </p:nvSpPr>
        <p:spPr bwMode="auto">
          <a:xfrm>
            <a:off x="1661851" y="4456951"/>
            <a:ext cx="12837034" cy="65027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4000" b="0" i="0" u="none" strike="noStrike" cap="none" spc="0">
                <a:ln>
                  <a:noFill/>
                </a:ln>
                <a:solidFill>
                  <a:schemeClr val="bg1">
                    <a:lumMod val="50000"/>
                  </a:schemeClr>
                </a:solidFill>
                <a:latin typeface="Helvetica Neue"/>
                <a:ea typeface="Helvetica Neue"/>
                <a:cs typeface="Helvetica Neue"/>
              </a:rPr>
              <a:t>План выполнения запроса при </a:t>
            </a:r>
            <a:r>
              <a:rPr lang="en-US" sz="4000" b="0" i="0" u="none" strike="noStrike" cap="none" spc="0">
                <a:ln>
                  <a:noFill/>
                </a:ln>
                <a:solidFill>
                  <a:schemeClr val="bg1">
                    <a:lumMod val="50000"/>
                  </a:schemeClr>
                </a:solidFill>
                <a:latin typeface="Helvetica Neue"/>
                <a:ea typeface="Helvetica Neue"/>
                <a:cs typeface="Helvetica Neue"/>
              </a:rPr>
              <a:t>version_cond = 1</a:t>
            </a:r>
            <a:r>
              <a:rPr lang="ru-RU" sz="4000" b="0" i="0" u="none" strike="noStrike" cap="none" spc="0">
                <a:ln>
                  <a:noFill/>
                </a:ln>
                <a:solidFill>
                  <a:schemeClr val="bg1">
                    <a:lumMod val="50000"/>
                  </a:schemeClr>
                </a:solidFill>
                <a:latin typeface="Helvetica Neue"/>
                <a:ea typeface="Helvetica Neue"/>
                <a:cs typeface="Helvetica Neue"/>
              </a:rPr>
              <a:t> </a:t>
            </a:r>
            <a:endParaRPr sz="4000">
              <a:solidFill>
                <a:srgbClr val="FF9900"/>
              </a:solidFill>
            </a:endParaRPr>
          </a:p>
        </p:txBody>
      </p:sp>
      <p:sp>
        <p:nvSpPr>
          <p:cNvPr id="1631118751" name="Образец заголовка"/>
          <p:cNvSpPr txBox="1"/>
          <p:nvPr/>
        </p:nvSpPr>
        <p:spPr bwMode="auto">
          <a:xfrm>
            <a:off x="1661851" y="2934820"/>
            <a:ext cx="12806110"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rgbClr val="FF9900"/>
                </a:solidFill>
                <a:latin typeface="Helvetica Neue"/>
                <a:ea typeface="Helvetica Neue"/>
                <a:cs typeface="Helvetica Neue"/>
              </a:rPr>
              <a:t>Конвертация хранимого кода </a:t>
            </a:r>
            <a:endParaRPr sz="4000">
              <a:solidFill>
                <a:srgbClr val="FF9900"/>
              </a:solidFill>
            </a:endParaRPr>
          </a:p>
        </p:txBody>
      </p:sp>
      <p:sp>
        <p:nvSpPr>
          <p:cNvPr id="2141616319" name="Объект 2"/>
          <p:cNvSpPr txBox="1"/>
          <p:nvPr/>
        </p:nvSpPr>
        <p:spPr bwMode="auto">
          <a:xfrm flipH="0" flipV="0">
            <a:off x="1661851" y="5621617"/>
            <a:ext cx="13468000" cy="2017058"/>
          </a:xfrm>
          <a:prstGeom prst="rect">
            <a:avLst/>
          </a:prstGeom>
        </p:spPr>
        <p:txBody>
          <a:bodyPr vertOverflow="overflow" horzOverflow="overflow" vert="horz" wrap="square" lIns="91440" tIns="45720" rIns="91440" bIns="45720" numCol="1" spcCol="0" rtlCol="0" fromWordArt="0" anchor="t" anchorCtr="0" forceAA="0" upright="0" compatLnSpc="0">
            <a:normAutofit/>
          </a:bodyPr>
          <a:lstStyle>
            <a:lvl1pPr marL="457200" indent="-457200" algn="l" defTabSz="914400">
              <a:lnSpc>
                <a:spcPct val="100000"/>
              </a:lnSpc>
              <a:spcBef>
                <a:spcPts val="0"/>
              </a:spcBef>
              <a:spcAft>
                <a:spcPts val="1399"/>
              </a:spcAft>
              <a:buSzPct val="75000"/>
              <a:buFont typeface="Arial"/>
              <a:buBlip>
                <a:blip r:embed="rId2"/>
              </a:buBlip>
              <a:defRPr lang="ru-RU" sz="2600">
                <a:solidFill>
                  <a:schemeClr val="tx1">
                    <a:lumMod val="95000"/>
                    <a:lumOff val="5000"/>
                  </a:schemeClr>
                </a:solidFill>
                <a:latin typeface="Proxima Nova"/>
                <a:ea typeface="Proxima Nova"/>
                <a:cs typeface="Proxima Nova"/>
              </a:defRPr>
            </a:lvl1pPr>
            <a:lvl2pPr marL="685800" indent="-228600" algn="l" defTabSz="914400">
              <a:lnSpc>
                <a:spcPct val="90000"/>
              </a:lnSpc>
              <a:spcBef>
                <a:spcPts val="499"/>
              </a:spcBef>
              <a:buFont typeface="Arial"/>
              <a:buChar char="•"/>
              <a:defRPr sz="2400">
                <a:solidFill>
                  <a:schemeClr val="tx1"/>
                </a:solidFill>
                <a:latin typeface="+mj-lt"/>
                <a:ea typeface="+mn-ea"/>
                <a:cs typeface="+mn-cs"/>
              </a:defRPr>
            </a:lvl2pPr>
            <a:lvl3pPr marL="1143000" indent="-228600" algn="l" defTabSz="914400">
              <a:lnSpc>
                <a:spcPct val="90000"/>
              </a:lnSpc>
              <a:spcBef>
                <a:spcPts val="499"/>
              </a:spcBef>
              <a:buFont typeface="Arial"/>
              <a:buChar char="•"/>
              <a:defRPr sz="2000">
                <a:solidFill>
                  <a:schemeClr val="tx1"/>
                </a:solidFill>
                <a:latin typeface="+mj-lt"/>
                <a:ea typeface="+mn-ea"/>
                <a:cs typeface="+mn-cs"/>
              </a:defRPr>
            </a:lvl3pPr>
            <a:lvl4pPr marL="1600200" indent="-228600" algn="l" defTabSz="914400">
              <a:lnSpc>
                <a:spcPct val="90000"/>
              </a:lnSpc>
              <a:spcBef>
                <a:spcPts val="499"/>
              </a:spcBef>
              <a:buFont typeface="Arial"/>
              <a:buChar char="•"/>
              <a:defRPr sz="1800">
                <a:solidFill>
                  <a:schemeClr val="tx1"/>
                </a:solidFill>
                <a:latin typeface="+mj-lt"/>
                <a:ea typeface="+mn-ea"/>
                <a:cs typeface="+mn-cs"/>
              </a:defRPr>
            </a:lvl4pPr>
            <a:lvl5pPr marL="2057400" indent="-228600" algn="l" defTabSz="914400">
              <a:lnSpc>
                <a:spcPct val="90000"/>
              </a:lnSpc>
              <a:spcBef>
                <a:spcPts val="499"/>
              </a:spcBef>
              <a:buFont typeface="Arial"/>
              <a:buChar char="•"/>
              <a:defRPr sz="1800">
                <a:solidFill>
                  <a:schemeClr val="tx1"/>
                </a:solidFill>
                <a:latin typeface="+mj-lt"/>
                <a:ea typeface="+mn-ea"/>
                <a:cs typeface="+mn-cs"/>
              </a:defRPr>
            </a:lvl5pPr>
            <a:lvl6pPr marL="2514599" indent="-228600" algn="l" defTabSz="914400">
              <a:lnSpc>
                <a:spcPct val="90000"/>
              </a:lnSpc>
              <a:spcBef>
                <a:spcPts val="499"/>
              </a:spcBef>
              <a:buFont typeface="Arial"/>
              <a:buChar char="•"/>
              <a:defRPr sz="1800">
                <a:solidFill>
                  <a:schemeClr val="tx1"/>
                </a:solidFill>
                <a:latin typeface="+mn-lt"/>
                <a:ea typeface="+mn-ea"/>
                <a:cs typeface="+mn-cs"/>
              </a:defRPr>
            </a:lvl6pPr>
            <a:lvl7pPr marL="2971800" indent="-228600" algn="l" defTabSz="914400">
              <a:lnSpc>
                <a:spcPct val="90000"/>
              </a:lnSpc>
              <a:spcBef>
                <a:spcPts val="499"/>
              </a:spcBef>
              <a:buFont typeface="Arial"/>
              <a:buChar char="•"/>
              <a:defRPr sz="1800">
                <a:solidFill>
                  <a:schemeClr val="tx1"/>
                </a:solidFill>
                <a:latin typeface="+mn-lt"/>
                <a:ea typeface="+mn-ea"/>
                <a:cs typeface="+mn-cs"/>
              </a:defRPr>
            </a:lvl7pPr>
            <a:lvl8pPr marL="3429000" indent="-228600" algn="l" defTabSz="914400">
              <a:lnSpc>
                <a:spcPct val="90000"/>
              </a:lnSpc>
              <a:spcBef>
                <a:spcPts val="499"/>
              </a:spcBef>
              <a:buFont typeface="Arial"/>
              <a:buChar char="•"/>
              <a:defRPr sz="1800">
                <a:solidFill>
                  <a:schemeClr val="tx1"/>
                </a:solidFill>
                <a:latin typeface="+mn-lt"/>
                <a:ea typeface="+mn-ea"/>
                <a:cs typeface="+mn-cs"/>
              </a:defRPr>
            </a:lvl8pPr>
            <a:lvl9pPr marL="3886200" indent="-228600" algn="l" defTabSz="914400">
              <a:lnSpc>
                <a:spcPct val="90000"/>
              </a:lnSpc>
              <a:spcBef>
                <a:spcPts val="499"/>
              </a:spcBef>
              <a:buFont typeface="Arial"/>
              <a:buChar char="•"/>
              <a:defRPr sz="1800">
                <a:solidFill>
                  <a:schemeClr val="tx1"/>
                </a:solidFill>
                <a:latin typeface="+mn-lt"/>
                <a:ea typeface="+mn-ea"/>
                <a:cs typeface="+mn-cs"/>
              </a:defRPr>
            </a:lvl9pPr>
          </a:lstStyle>
          <a:p>
            <a:pPr marL="0" indent="0">
              <a:buClrTx/>
              <a:buSzPct val="75000"/>
              <a:buFont typeface="Arial"/>
              <a:buNone/>
              <a:defRPr/>
            </a:pPr>
            <a:r>
              <a:rPr lang="ru-RU" sz="2600" b="0" i="0" u="none" strike="noStrike" cap="none" spc="0">
                <a:ln>
                  <a:noFill/>
                </a:ln>
                <a:solidFill>
                  <a:schemeClr val="bg2">
                    <a:lumMod val="10000"/>
                  </a:schemeClr>
                </a:solidFill>
                <a:latin typeface="Helvetica Neue"/>
                <a:ea typeface="Times New Roman"/>
                <a:cs typeface="Helvetica Neue"/>
              </a:rPr>
              <a:t>При </a:t>
            </a:r>
            <a:r>
              <a:rPr lang="en-US" sz="2600" b="0" i="0" u="none" strike="noStrike" cap="none" spc="0">
                <a:ln>
                  <a:noFill/>
                </a:ln>
                <a:solidFill>
                  <a:schemeClr val="bg2">
                    <a:lumMod val="10000"/>
                  </a:schemeClr>
                </a:solidFill>
                <a:latin typeface="Helvetica Neue"/>
                <a:ea typeface="Times New Roman"/>
                <a:cs typeface="Helvetica Neue"/>
              </a:rPr>
              <a:t>version_cond</a:t>
            </a:r>
            <a:r>
              <a:rPr lang="ru-RU" sz="2600" b="0" i="0" u="none" strike="noStrike" cap="none" spc="0">
                <a:ln>
                  <a:noFill/>
                </a:ln>
                <a:solidFill>
                  <a:schemeClr val="bg2">
                    <a:lumMod val="10000"/>
                  </a:schemeClr>
                </a:solidFill>
                <a:latin typeface="Helvetica Neue"/>
                <a:ea typeface="Times New Roman"/>
                <a:cs typeface="Helvetica Neue"/>
              </a:rPr>
              <a:t> = 1 не используется условие фильтрации по полю </a:t>
            </a:r>
            <a:r>
              <a:rPr lang="en-US" sz="2600" b="0" i="0" u="none" strike="noStrike" cap="none" spc="0">
                <a:ln>
                  <a:noFill/>
                </a:ln>
                <a:solidFill>
                  <a:schemeClr val="bg2">
                    <a:lumMod val="10000"/>
                  </a:schemeClr>
                </a:solidFill>
                <a:latin typeface="Helvetica Neue"/>
                <a:ea typeface="Times New Roman"/>
                <a:cs typeface="Helvetica Neue"/>
              </a:rPr>
              <a:t>is_last_version</a:t>
            </a:r>
            <a:r>
              <a:rPr lang="en-US" sz="2600" b="0" i="0" u="none" strike="noStrike" cap="none" spc="0">
                <a:ln>
                  <a:noFill/>
                </a:ln>
                <a:solidFill>
                  <a:schemeClr val="bg2">
                    <a:lumMod val="10000"/>
                  </a:schemeClr>
                </a:solidFill>
                <a:latin typeface="Helvetica Neue"/>
                <a:ea typeface="Times New Roman"/>
                <a:cs typeface="Helvetica Neue"/>
              </a:rPr>
              <a:t>, </a:t>
            </a:r>
            <a:r>
              <a:rPr lang="ru-RU" sz="2600" b="0" i="0" u="none" strike="noStrike" cap="none" spc="0">
                <a:ln>
                  <a:noFill/>
                </a:ln>
                <a:solidFill>
                  <a:schemeClr val="bg2">
                    <a:lumMod val="10000"/>
                  </a:schemeClr>
                </a:solidFill>
                <a:latin typeface="Helvetica Neue"/>
                <a:ea typeface="Times New Roman"/>
                <a:cs typeface="Helvetica Neue"/>
              </a:rPr>
              <a:t>поскольку оно соответствует условию </a:t>
            </a:r>
            <a:r>
              <a:rPr lang="en-US" sz="2600" b="0" i="0" u="none" strike="noStrike" cap="none" spc="0">
                <a:ln>
                  <a:noFill/>
                </a:ln>
                <a:solidFill>
                  <a:schemeClr val="bg2">
                    <a:lumMod val="10000"/>
                  </a:schemeClr>
                </a:solidFill>
                <a:latin typeface="Helvetica Neue"/>
                <a:ea typeface="Times New Roman"/>
                <a:cs typeface="Helvetica Neue"/>
              </a:rPr>
              <a:t>version_cond</a:t>
            </a:r>
            <a:r>
              <a:rPr lang="en-US" sz="2600" b="0" i="0" u="none" strike="noStrike" cap="none" spc="0">
                <a:ln>
                  <a:noFill/>
                </a:ln>
                <a:solidFill>
                  <a:schemeClr val="bg2">
                    <a:lumMod val="10000"/>
                  </a:schemeClr>
                </a:solidFill>
                <a:latin typeface="Helvetica Neue"/>
                <a:ea typeface="Times New Roman"/>
                <a:cs typeface="Helvetica Neue"/>
              </a:rPr>
              <a:t> = 2.</a:t>
            </a:r>
            <a:endParaRPr>
              <a:solidFill>
                <a:schemeClr val="bg2">
                  <a:lumMod val="10000"/>
                </a:schemeClr>
              </a:solidFill>
              <a:latin typeface="Helvetica Neue"/>
              <a:cs typeface="Helvetica Neue"/>
            </a:endParaRPr>
          </a:p>
        </p:txBody>
      </p:sp>
      <p:sp>
        <p:nvSpPr>
          <p:cNvPr id="1835558953" name="Rectangle 1"/>
          <p:cNvSpPr>
            <a:spLocks noChangeArrowheads="1"/>
          </p:cNvSpPr>
          <p:nvPr/>
        </p:nvSpPr>
        <p:spPr bwMode="auto">
          <a:xfrm flipH="0" flipV="0">
            <a:off x="1661851" y="7602188"/>
            <a:ext cx="14887520" cy="4069115"/>
          </a:xfrm>
          <a:prstGeom prst="rect">
            <a:avLst/>
          </a:prstGeom>
          <a:solidFill>
            <a:schemeClr val="tx1"/>
          </a:solidFill>
          <a:ln>
            <a:noFill/>
          </a:ln>
          <a:effectLst/>
        </p:spPr>
        <p:txBody>
          <a:bodyPr vert="horz" wrap="square" lIns="91440" tIns="0" rIns="91440" bIns="45720" numCol="1" anchor="ctr" anchorCtr="0" compatLnSpc="1">
            <a:prstTxWarp prst="textNoShape"/>
            <a:spAutoFit/>
          </a:bodyPr>
          <a:lstStyle/>
          <a:p>
            <a:pPr marL="0" marR="0" lvl="0" indent="0" algn="ctr" defTabSz="914400">
              <a:lnSpc>
                <a:spcPct val="100000"/>
              </a:lnSpc>
              <a:spcBef>
                <a:spcPts val="0"/>
              </a:spcBef>
              <a:spcAft>
                <a:spcPts val="0"/>
              </a:spcAft>
              <a:buClrTx/>
              <a:buSzTx/>
              <a:buFontTx/>
              <a:buNone/>
              <a:defRPr/>
            </a:pPr>
            <a:r>
              <a:rPr lang="ru-RU" sz="2400" b="0" i="0" u="none" strike="noStrike" cap="none">
                <a:ln>
                  <a:noFill/>
                </a:ln>
                <a:solidFill>
                  <a:schemeClr val="bg1"/>
                </a:solidFill>
                <a:latin typeface="Courier New"/>
              </a:rPr>
              <a:t>QUERY PLAN</a:t>
            </a:r>
            <a:endParaRPr sz="2400" b="0" i="0" u="none" strike="noStrike" cap="none">
              <a:ln>
                <a:noFill/>
              </a:ln>
              <a:solidFill>
                <a:schemeClr val="bg1"/>
              </a:solidFill>
              <a:latin typeface="Courier New"/>
            </a:endParaRPr>
          </a:p>
          <a:p>
            <a:pPr marL="0" marR="0" lvl="0" indent="0" algn="l" defTabSz="914400">
              <a:lnSpc>
                <a:spcPct val="100000"/>
              </a:lnSpc>
              <a:spcBef>
                <a:spcPts val="0"/>
              </a:spcBef>
              <a:spcAft>
                <a:spcPts val="0"/>
              </a:spcAft>
              <a:buClrTx/>
              <a:buSzTx/>
              <a:buFontTx/>
              <a:buNone/>
              <a:defRPr/>
            </a:pPr>
            <a:r>
              <a:rPr lang="ru-RU" sz="2400" b="0" i="1" u="none" strike="noStrike" cap="none">
                <a:ln>
                  <a:noFill/>
                </a:ln>
                <a:solidFill>
                  <a:schemeClr val="bg1"/>
                </a:solidFill>
                <a:latin typeface="Courier New"/>
              </a:rPr>
              <a:t>--------------------------------------------------------------------------------</a:t>
            </a:r>
            <a:endParaRPr sz="2400" b="0" i="1" u="none" strike="noStrike" cap="none">
              <a:ln>
                <a:noFill/>
              </a:ln>
              <a:solidFill>
                <a:schemeClr val="bg1"/>
              </a:solidFill>
              <a:latin typeface="Courier New"/>
            </a:endParaRPr>
          </a:p>
          <a:p>
            <a:pPr marL="0" marR="0" lvl="0" indent="0" algn="l" defTabSz="914400">
              <a:lnSpc>
                <a:spcPct val="100000"/>
              </a:lnSpc>
              <a:spcBef>
                <a:spcPts val="0"/>
              </a:spcBef>
              <a:spcAft>
                <a:spcPts val="0"/>
              </a:spcAft>
              <a:buClrTx/>
              <a:buSzTx/>
              <a:buFontTx/>
              <a:buNone/>
              <a:defRPr/>
            </a:pPr>
            <a:r>
              <a:rPr lang="ru-RU" sz="2400" b="0" i="0" u="none" strike="noStrike" cap="none">
                <a:ln>
                  <a:noFill/>
                </a:ln>
                <a:solidFill>
                  <a:schemeClr val="bg1"/>
                </a:solidFill>
                <a:latin typeface="Courier New"/>
              </a:rPr>
              <a:t>Bitmap</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Heap</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Scan</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ON</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lot</a:t>
            </a:r>
            <a:r>
              <a:rPr lang="ru-RU" sz="2400" b="0" i="0" u="none" strike="noStrike" cap="none">
                <a:ln>
                  <a:noFill/>
                </a:ln>
                <a:solidFill>
                  <a:schemeClr val="bg1"/>
                </a:solidFill>
                <a:latin typeface="Courier New"/>
              </a:rPr>
              <a:t> l (</a:t>
            </a:r>
            <a:r>
              <a:rPr lang="ru-RU" sz="2400" b="0" i="0" u="none" strike="noStrike" cap="none">
                <a:ln>
                  <a:noFill/>
                </a:ln>
                <a:solidFill>
                  <a:schemeClr val="bg1"/>
                </a:solidFill>
                <a:latin typeface="Courier New"/>
              </a:rPr>
              <a:t>cost</a:t>
            </a:r>
            <a:r>
              <a:rPr lang="ru-RU" sz="2400" b="0" i="0" u="none" strike="noStrike" cap="none">
                <a:ln>
                  <a:noFill/>
                </a:ln>
                <a:solidFill>
                  <a:schemeClr val="bg1"/>
                </a:solidFill>
                <a:latin typeface="Courier New"/>
              </a:rPr>
              <a:t>=212.32..15299.08 </a:t>
            </a:r>
            <a:r>
              <a:rPr lang="ru-RU" sz="2400" b="1" i="0" u="none" strike="noStrike" cap="none">
                <a:ln>
                  <a:noFill/>
                </a:ln>
                <a:solidFill>
                  <a:schemeClr val="bg1"/>
                </a:solidFill>
                <a:latin typeface="Courier New"/>
              </a:rPr>
              <a:t>ROWS</a:t>
            </a:r>
            <a:r>
              <a:rPr lang="ru-RU" sz="2400" b="0" i="0" u="none" strike="noStrike" cap="none">
                <a:ln>
                  <a:noFill/>
                </a:ln>
                <a:solidFill>
                  <a:schemeClr val="bg1"/>
                </a:solidFill>
                <a:latin typeface="Courier New"/>
              </a:rPr>
              <a:t>=14580 </a:t>
            </a:r>
            <a:r>
              <a:rPr lang="ru-RU" sz="2400" b="0" i="0" u="none" strike="noStrike" cap="none">
                <a:ln>
                  <a:noFill/>
                </a:ln>
                <a:solidFill>
                  <a:schemeClr val="bg1"/>
                </a:solidFill>
                <a:latin typeface="Courier New"/>
              </a:rPr>
              <a:t>width</a:t>
            </a:r>
            <a:r>
              <a:rPr lang="ru-RU" sz="2400" b="0" i="0" u="none" strike="noStrike" cap="none">
                <a:ln>
                  <a:noFill/>
                </a:ln>
                <a:solidFill>
                  <a:schemeClr val="bg1"/>
                </a:solidFill>
                <a:latin typeface="Courier New"/>
              </a:rPr>
              <a:t>=8) (</a:t>
            </a:r>
            <a:r>
              <a:rPr lang="ru-RU" sz="2400" b="0" i="0" u="none" strike="noStrike" cap="none">
                <a:ln>
                  <a:noFill/>
                </a:ln>
                <a:solidFill>
                  <a:schemeClr val="bg1"/>
                </a:solidFill>
                <a:latin typeface="Courier New"/>
              </a:rPr>
              <a:t>actual</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TIME</a:t>
            </a:r>
            <a:r>
              <a:rPr lang="ru-RU" sz="2400" b="0" i="0" u="none" strike="noStrike" cap="none">
                <a:ln>
                  <a:noFill/>
                </a:ln>
                <a:solidFill>
                  <a:schemeClr val="bg1"/>
                </a:solidFill>
                <a:latin typeface="Courier New"/>
              </a:rPr>
              <a:t>=1.716..14.347 </a:t>
            </a:r>
            <a:r>
              <a:rPr lang="ru-RU" sz="2400" b="1" i="0" u="none" strike="noStrike" cap="none">
                <a:ln>
                  <a:noFill/>
                </a:ln>
                <a:solidFill>
                  <a:schemeClr val="bg1"/>
                </a:solidFill>
                <a:latin typeface="Courier New"/>
              </a:rPr>
              <a:t>ROWS</a:t>
            </a:r>
            <a:r>
              <a:rPr lang="ru-RU" sz="2400" b="0" i="0" u="none" strike="noStrike" cap="none">
                <a:ln>
                  <a:noFill/>
                </a:ln>
                <a:solidFill>
                  <a:schemeClr val="bg1"/>
                </a:solidFill>
                <a:latin typeface="Courier New"/>
              </a:rPr>
              <a:t>=18576 </a:t>
            </a:r>
            <a:r>
              <a:rPr lang="ru-RU" sz="2400" b="0" i="0" u="none" strike="noStrike" cap="none">
                <a:ln>
                  <a:noFill/>
                </a:ln>
                <a:solidFill>
                  <a:schemeClr val="bg1"/>
                </a:solidFill>
                <a:latin typeface="Courier New"/>
              </a:rPr>
              <a:t>loops</a:t>
            </a:r>
            <a:r>
              <a:rPr lang="ru-RU" sz="2400" b="0" i="0" u="none" strike="noStrike" cap="none">
                <a:ln>
                  <a:noFill/>
                </a:ln>
                <a:solidFill>
                  <a:schemeClr val="bg1"/>
                </a:solidFill>
                <a:latin typeface="Courier New"/>
              </a:rPr>
              <a:t>=1) </a:t>
            </a:r>
            <a:endParaRPr sz="2400" b="0" i="0" u="none" strike="noStrike" cap="none">
              <a:ln>
                <a:noFill/>
              </a:ln>
              <a:solidFill>
                <a:schemeClr val="bg1"/>
              </a:solidFill>
              <a:latin typeface="Courier New"/>
            </a:endParaRPr>
          </a:p>
          <a:p>
            <a:pPr marL="0" marR="0" lvl="0" indent="0" algn="l" defTabSz="914400">
              <a:lnSpc>
                <a:spcPct val="100000"/>
              </a:lnSpc>
              <a:spcBef>
                <a:spcPts val="0"/>
              </a:spcBef>
              <a:spcAft>
                <a:spcPts val="0"/>
              </a:spcAft>
              <a:buClrTx/>
              <a:buSzTx/>
              <a:buFontTx/>
              <a:buNone/>
              <a:defRPr/>
            </a:pPr>
            <a:r>
              <a:rPr lang="en-US" sz="2400">
                <a:solidFill>
                  <a:schemeClr val="bg1"/>
                </a:solidFill>
                <a:latin typeface="Courier New"/>
              </a:rPr>
              <a:t>  </a:t>
            </a:r>
            <a:r>
              <a:rPr lang="ru-RU" sz="2400" b="0" i="0" u="none" strike="noStrike" cap="none">
                <a:ln>
                  <a:noFill/>
                </a:ln>
                <a:solidFill>
                  <a:schemeClr val="bg1"/>
                </a:solidFill>
                <a:latin typeface="Courier New"/>
              </a:rPr>
              <a:t>Recheck</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Cond</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YEAR</a:t>
            </a:r>
            <a:r>
              <a:rPr lang="ru-RU" sz="2400" b="0" i="0" u="none" strike="noStrike" cap="none">
                <a:ln>
                  <a:noFill/>
                </a:ln>
                <a:solidFill>
                  <a:schemeClr val="bg1"/>
                </a:solidFill>
                <a:latin typeface="Courier New"/>
              </a:rPr>
              <a:t> = 2019) </a:t>
            </a:r>
            <a:r>
              <a:rPr lang="ru-RU" sz="2400" b="1" i="0" u="none" strike="noStrike" cap="none">
                <a:ln>
                  <a:noFill/>
                </a:ln>
                <a:solidFill>
                  <a:schemeClr val="bg1"/>
                </a:solidFill>
                <a:latin typeface="Courier New"/>
              </a:rPr>
              <a:t>AND</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type_correct</a:t>
            </a:r>
            <a:r>
              <a:rPr lang="ru-RU" sz="2400" b="0" i="0" u="none" strike="noStrike" cap="none">
                <a:ln>
                  <a:noFill/>
                </a:ln>
                <a:solidFill>
                  <a:schemeClr val="bg1"/>
                </a:solidFill>
                <a:latin typeface="Courier New"/>
              </a:rPr>
              <a:t> = 0) </a:t>
            </a:r>
            <a:r>
              <a:rPr lang="ru-RU" sz="2400" b="1" i="0" u="none" strike="noStrike" cap="none">
                <a:ln>
                  <a:noFill/>
                </a:ln>
                <a:solidFill>
                  <a:schemeClr val="bg1"/>
                </a:solidFill>
                <a:latin typeface="Courier New"/>
              </a:rPr>
              <a:t>AND</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STATUS</a:t>
            </a:r>
            <a:r>
              <a:rPr lang="ru-RU" sz="2400" b="0" i="0" u="none" strike="noStrike" cap="none">
                <a:ln>
                  <a:noFill/>
                </a:ln>
                <a:solidFill>
                  <a:schemeClr val="bg1"/>
                </a:solidFill>
                <a:latin typeface="Courier New"/>
              </a:rPr>
              <a:t> = 50)) </a:t>
            </a:r>
            <a:endParaRPr sz="2400" b="0" i="0" u="none" strike="noStrike" cap="none">
              <a:ln>
                <a:noFill/>
              </a:ln>
              <a:solidFill>
                <a:schemeClr val="bg1"/>
              </a:solidFill>
              <a:latin typeface="Courier New"/>
            </a:endParaRPr>
          </a:p>
          <a:p>
            <a:pPr marL="0" marR="0" lvl="0" indent="0" algn="l" defTabSz="914400">
              <a:lnSpc>
                <a:spcPct val="100000"/>
              </a:lnSpc>
              <a:spcBef>
                <a:spcPts val="0"/>
              </a:spcBef>
              <a:spcAft>
                <a:spcPts val="0"/>
              </a:spcAft>
              <a:buClrTx/>
              <a:buSzTx/>
              <a:buFontTx/>
              <a:buNone/>
              <a:defRPr/>
            </a:pPr>
            <a:r>
              <a:rPr lang="en-US" sz="2400">
                <a:solidFill>
                  <a:schemeClr val="bg1"/>
                </a:solidFill>
                <a:latin typeface="Courier New"/>
              </a:rPr>
              <a:t>  </a:t>
            </a:r>
            <a:r>
              <a:rPr lang="ru-RU" sz="2400" b="0" i="0" u="none" strike="noStrike" cap="none">
                <a:ln>
                  <a:noFill/>
                </a:ln>
                <a:solidFill>
                  <a:schemeClr val="bg1"/>
                </a:solidFill>
                <a:latin typeface="Courier New"/>
              </a:rPr>
              <a:t>Heap</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Blocks</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exact</a:t>
            </a:r>
            <a:r>
              <a:rPr lang="ru-RU" sz="2400" b="0" i="0" u="none" strike="noStrike" cap="none">
                <a:ln>
                  <a:noFill/>
                </a:ln>
                <a:solidFill>
                  <a:schemeClr val="bg1"/>
                </a:solidFill>
                <a:latin typeface="Courier New"/>
              </a:rPr>
              <a:t>=3262 </a:t>
            </a:r>
            <a:endParaRPr sz="2400" b="0" i="0" u="none" strike="noStrike" cap="none">
              <a:ln>
                <a:noFill/>
              </a:ln>
              <a:solidFill>
                <a:schemeClr val="bg1"/>
              </a:solidFill>
              <a:latin typeface="Courier New"/>
            </a:endParaRPr>
          </a:p>
          <a:p>
            <a:pPr marL="0" marR="0" lvl="0" indent="0" algn="l" defTabSz="914400">
              <a:lnSpc>
                <a:spcPct val="100000"/>
              </a:lnSpc>
              <a:spcBef>
                <a:spcPts val="0"/>
              </a:spcBef>
              <a:spcAft>
                <a:spcPts val="0"/>
              </a:spcAft>
              <a:buClrTx/>
              <a:buSzTx/>
              <a:buFontTx/>
              <a:buNone/>
              <a:defRPr/>
            </a:pPr>
            <a:r>
              <a:rPr lang="en-US" sz="2400">
                <a:solidFill>
                  <a:schemeClr val="bg1"/>
                </a:solidFill>
                <a:latin typeface="Courier New"/>
              </a:rPr>
              <a:t>  </a:t>
            </a:r>
            <a:r>
              <a:rPr lang="ru-RU" sz="2400" b="0" i="0" u="none" strike="noStrike" cap="none">
                <a:ln>
                  <a:noFill/>
                </a:ln>
                <a:solidFill>
                  <a:schemeClr val="bg1"/>
                </a:solidFill>
                <a:latin typeface="Courier New"/>
              </a:rPr>
              <a:t>-&gt; </a:t>
            </a:r>
            <a:r>
              <a:rPr lang="ru-RU" sz="2400" b="0" i="0" u="none" strike="noStrike" cap="none">
                <a:ln>
                  <a:noFill/>
                </a:ln>
                <a:solidFill>
                  <a:schemeClr val="bg1"/>
                </a:solidFill>
                <a:latin typeface="Courier New"/>
              </a:rPr>
              <a:t>Bitmap</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INDEX</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Scan</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ON</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year_type_cor_status_ix</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cost</a:t>
            </a:r>
            <a:r>
              <a:rPr lang="ru-RU" sz="2400" b="0" i="0" u="none" strike="noStrike" cap="none">
                <a:ln>
                  <a:noFill/>
                </a:ln>
                <a:solidFill>
                  <a:schemeClr val="bg1"/>
                </a:solidFill>
                <a:latin typeface="Courier New"/>
              </a:rPr>
              <a:t>=0.00..208.67 </a:t>
            </a:r>
            <a:r>
              <a:rPr lang="ru-RU" sz="2400" b="1" i="0" u="none" strike="noStrike" cap="none">
                <a:ln>
                  <a:noFill/>
                </a:ln>
                <a:solidFill>
                  <a:schemeClr val="bg1"/>
                </a:solidFill>
                <a:latin typeface="Courier New"/>
              </a:rPr>
              <a:t>ROWS</a:t>
            </a:r>
            <a:r>
              <a:rPr lang="ru-RU" sz="2400" b="0" i="0" u="none" strike="noStrike" cap="none">
                <a:ln>
                  <a:noFill/>
                </a:ln>
                <a:solidFill>
                  <a:schemeClr val="bg1"/>
                </a:solidFill>
                <a:latin typeface="Courier New"/>
              </a:rPr>
              <a:t>=14580 </a:t>
            </a:r>
            <a:r>
              <a:rPr lang="ru-RU" sz="2400" b="0" i="0" u="none" strike="noStrike" cap="none">
                <a:ln>
                  <a:noFill/>
                </a:ln>
                <a:solidFill>
                  <a:schemeClr val="bg1"/>
                </a:solidFill>
                <a:latin typeface="Courier New"/>
              </a:rPr>
              <a:t>width</a:t>
            </a:r>
            <a:r>
              <a:rPr lang="ru-RU" sz="2400" b="0" i="0" u="none" strike="noStrike" cap="none">
                <a:ln>
                  <a:noFill/>
                </a:ln>
                <a:solidFill>
                  <a:schemeClr val="bg1"/>
                </a:solidFill>
                <a:latin typeface="Courier New"/>
              </a:rPr>
              <a:t>=0) (</a:t>
            </a:r>
            <a:r>
              <a:rPr lang="ru-RU" sz="2400" b="0" i="0" u="none" strike="noStrike" cap="none">
                <a:ln>
                  <a:noFill/>
                </a:ln>
                <a:solidFill>
                  <a:schemeClr val="bg1"/>
                </a:solidFill>
                <a:latin typeface="Courier New"/>
              </a:rPr>
              <a:t>actual</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TIME</a:t>
            </a:r>
            <a:r>
              <a:rPr lang="ru-RU" sz="2400" b="0" i="0" u="none" strike="noStrike" cap="none">
                <a:ln>
                  <a:noFill/>
                </a:ln>
                <a:solidFill>
                  <a:schemeClr val="bg1"/>
                </a:solidFill>
                <a:latin typeface="Courier New"/>
              </a:rPr>
              <a:t>=1.243..1.244 </a:t>
            </a:r>
            <a:r>
              <a:rPr lang="ru-RU" sz="2400" b="1" i="0" u="none" strike="noStrike" cap="none">
                <a:ln>
                  <a:noFill/>
                </a:ln>
                <a:solidFill>
                  <a:schemeClr val="bg1"/>
                </a:solidFill>
                <a:latin typeface="Courier New"/>
              </a:rPr>
              <a:t>ROWS</a:t>
            </a:r>
            <a:r>
              <a:rPr lang="ru-RU" sz="2400" b="0" i="0" u="none" strike="noStrike" cap="none">
                <a:ln>
                  <a:noFill/>
                </a:ln>
                <a:solidFill>
                  <a:schemeClr val="bg1"/>
                </a:solidFill>
                <a:latin typeface="Courier New"/>
              </a:rPr>
              <a:t>=18576 </a:t>
            </a:r>
            <a:r>
              <a:rPr lang="ru-RU" sz="2400" b="0" i="0" u="none" strike="noStrike" cap="none">
                <a:ln>
                  <a:noFill/>
                </a:ln>
                <a:solidFill>
                  <a:schemeClr val="bg1"/>
                </a:solidFill>
                <a:latin typeface="Courier New"/>
              </a:rPr>
              <a:t>loops</a:t>
            </a:r>
            <a:r>
              <a:rPr lang="ru-RU" sz="2400" b="0" i="0" u="none" strike="noStrike" cap="none">
                <a:ln>
                  <a:noFill/>
                </a:ln>
                <a:solidFill>
                  <a:schemeClr val="bg1"/>
                </a:solidFill>
                <a:latin typeface="Courier New"/>
              </a:rPr>
              <a:t>=1) </a:t>
            </a:r>
            <a:endParaRPr sz="2400" b="0" i="0" u="none" strike="noStrike" cap="none">
              <a:ln>
                <a:noFill/>
              </a:ln>
              <a:solidFill>
                <a:schemeClr val="bg1"/>
              </a:solidFill>
              <a:latin typeface="Courier New"/>
            </a:endParaRPr>
          </a:p>
          <a:p>
            <a:pPr marL="0" marR="0" lvl="0" indent="0" algn="l" defTabSz="914400">
              <a:lnSpc>
                <a:spcPct val="100000"/>
              </a:lnSpc>
              <a:spcBef>
                <a:spcPts val="0"/>
              </a:spcBef>
              <a:spcAft>
                <a:spcPts val="0"/>
              </a:spcAft>
              <a:buClrTx/>
              <a:buSzTx/>
              <a:buFontTx/>
              <a:buNone/>
              <a:defRPr/>
            </a:pPr>
            <a:r>
              <a:rPr lang="en-US" sz="2400">
                <a:solidFill>
                  <a:schemeClr val="bg1"/>
                </a:solidFill>
                <a:latin typeface="Courier New"/>
              </a:rPr>
              <a:t>       </a:t>
            </a:r>
            <a:r>
              <a:rPr lang="ru-RU" sz="2400" b="1" i="0" u="none" strike="noStrike" cap="none">
                <a:ln>
                  <a:noFill/>
                </a:ln>
                <a:solidFill>
                  <a:schemeClr val="accent3"/>
                </a:solidFill>
                <a:latin typeface="Courier New"/>
              </a:rPr>
              <a:t>INDEX</a:t>
            </a:r>
            <a:r>
              <a:rPr lang="ru-RU" sz="2400" b="0" i="0" u="none" strike="noStrike" cap="none">
                <a:ln>
                  <a:noFill/>
                </a:ln>
                <a:solidFill>
                  <a:schemeClr val="accent3"/>
                </a:solidFill>
                <a:latin typeface="Courier New"/>
              </a:rPr>
              <a:t> </a:t>
            </a:r>
            <a:r>
              <a:rPr lang="ru-RU" sz="2400" b="0" i="0" u="none" strike="noStrike" cap="none">
                <a:ln>
                  <a:noFill/>
                </a:ln>
                <a:solidFill>
                  <a:schemeClr val="accent3"/>
                </a:solidFill>
                <a:latin typeface="Courier New"/>
              </a:rPr>
              <a:t>Cond</a:t>
            </a:r>
            <a:r>
              <a:rPr lang="ru-RU" sz="2400" b="0" i="0" u="none" strike="noStrike" cap="none">
                <a:ln>
                  <a:noFill/>
                </a:ln>
                <a:solidFill>
                  <a:schemeClr val="accent3"/>
                </a:solidFill>
                <a:latin typeface="Courier New"/>
              </a:rPr>
              <a:t>: ((</a:t>
            </a:r>
            <a:r>
              <a:rPr lang="ru-RU" sz="2400" b="1" i="0" u="none" strike="noStrike" cap="none">
                <a:ln>
                  <a:noFill/>
                </a:ln>
                <a:solidFill>
                  <a:schemeClr val="accent3"/>
                </a:solidFill>
                <a:latin typeface="Courier New"/>
              </a:rPr>
              <a:t>YEAR</a:t>
            </a:r>
            <a:r>
              <a:rPr lang="ru-RU" sz="2400" b="0" i="0" u="none" strike="noStrike" cap="none">
                <a:ln>
                  <a:noFill/>
                </a:ln>
                <a:solidFill>
                  <a:schemeClr val="accent3"/>
                </a:solidFill>
                <a:latin typeface="Courier New"/>
              </a:rPr>
              <a:t> = 2019) </a:t>
            </a:r>
            <a:r>
              <a:rPr lang="ru-RU" sz="2400" b="1" i="0" u="none" strike="noStrike" cap="none">
                <a:ln>
                  <a:noFill/>
                </a:ln>
                <a:solidFill>
                  <a:schemeClr val="accent3"/>
                </a:solidFill>
                <a:latin typeface="Courier New"/>
              </a:rPr>
              <a:t>AND</a:t>
            </a:r>
            <a:r>
              <a:rPr lang="ru-RU" sz="2400" b="0" i="0" u="none" strike="noStrike" cap="none">
                <a:ln>
                  <a:noFill/>
                </a:ln>
                <a:solidFill>
                  <a:schemeClr val="accent3"/>
                </a:solidFill>
                <a:latin typeface="Courier New"/>
              </a:rPr>
              <a:t> (</a:t>
            </a:r>
            <a:r>
              <a:rPr lang="ru-RU" sz="2400" b="0" i="0" u="none" strike="noStrike" cap="none">
                <a:ln>
                  <a:noFill/>
                </a:ln>
                <a:solidFill>
                  <a:schemeClr val="accent3"/>
                </a:solidFill>
                <a:latin typeface="Courier New"/>
              </a:rPr>
              <a:t>type_correct</a:t>
            </a:r>
            <a:r>
              <a:rPr lang="ru-RU" sz="2400" b="0" i="0" u="none" strike="noStrike" cap="none">
                <a:ln>
                  <a:noFill/>
                </a:ln>
                <a:solidFill>
                  <a:schemeClr val="accent3"/>
                </a:solidFill>
                <a:latin typeface="Courier New"/>
              </a:rPr>
              <a:t> = 0) </a:t>
            </a:r>
            <a:r>
              <a:rPr lang="ru-RU" sz="2400" b="1" i="0" u="none" strike="noStrike" cap="none">
                <a:ln>
                  <a:noFill/>
                </a:ln>
                <a:solidFill>
                  <a:schemeClr val="accent3"/>
                </a:solidFill>
                <a:latin typeface="Courier New"/>
              </a:rPr>
              <a:t>AND</a:t>
            </a:r>
            <a:r>
              <a:rPr lang="ru-RU" sz="2400" b="0" i="0" u="none" strike="noStrike" cap="none">
                <a:ln>
                  <a:noFill/>
                </a:ln>
                <a:solidFill>
                  <a:schemeClr val="accent3"/>
                </a:solidFill>
                <a:latin typeface="Courier New"/>
              </a:rPr>
              <a:t> (</a:t>
            </a:r>
            <a:r>
              <a:rPr lang="ru-RU" sz="2400" b="1" i="0" u="none" strike="noStrike" cap="none">
                <a:ln>
                  <a:noFill/>
                </a:ln>
                <a:solidFill>
                  <a:schemeClr val="accent3"/>
                </a:solidFill>
                <a:latin typeface="Courier New"/>
              </a:rPr>
              <a:t>STATUS</a:t>
            </a:r>
            <a:r>
              <a:rPr lang="ru-RU" sz="2400" b="0" i="0" u="none" strike="noStrike" cap="none">
                <a:ln>
                  <a:noFill/>
                </a:ln>
                <a:solidFill>
                  <a:schemeClr val="accent3"/>
                </a:solidFill>
                <a:latin typeface="Courier New"/>
              </a:rPr>
              <a:t> = 50))</a:t>
            </a:r>
            <a:r>
              <a:rPr lang="ru-RU" sz="2400" b="0" i="0" u="none" strike="noStrike" cap="none">
                <a:ln>
                  <a:noFill/>
                </a:ln>
                <a:solidFill>
                  <a:schemeClr val="accent6"/>
                </a:solidFill>
                <a:latin typeface="Courier New"/>
              </a:rPr>
              <a:t> </a:t>
            </a:r>
            <a:endParaRPr sz="2400" b="0" i="0" u="none" strike="noStrike" cap="none">
              <a:ln>
                <a:noFill/>
              </a:ln>
              <a:solidFill>
                <a:schemeClr val="accent6"/>
              </a:solidFill>
              <a:latin typeface="Courier New"/>
            </a:endParaRPr>
          </a:p>
          <a:p>
            <a:pPr marL="0" marR="0" lvl="0" indent="0" algn="l" defTabSz="914400">
              <a:lnSpc>
                <a:spcPct val="100000"/>
              </a:lnSpc>
              <a:spcBef>
                <a:spcPts val="0"/>
              </a:spcBef>
              <a:spcAft>
                <a:spcPts val="0"/>
              </a:spcAft>
              <a:buClrTx/>
              <a:buSzTx/>
              <a:buFontTx/>
              <a:buNone/>
              <a:defRPr/>
            </a:pPr>
            <a:r>
              <a:rPr lang="ru-RU" sz="2400" b="0" i="0" u="none" strike="noStrike" cap="none">
                <a:ln>
                  <a:noFill/>
                </a:ln>
                <a:solidFill>
                  <a:schemeClr val="bg1"/>
                </a:solidFill>
                <a:latin typeface="Courier New"/>
              </a:rPr>
              <a:t>Planning</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TIME</a:t>
            </a:r>
            <a:r>
              <a:rPr lang="ru-RU" sz="2400" b="0" i="0" u="none" strike="noStrike" cap="none">
                <a:ln>
                  <a:noFill/>
                </a:ln>
                <a:solidFill>
                  <a:schemeClr val="bg1"/>
                </a:solidFill>
                <a:latin typeface="Courier New"/>
              </a:rPr>
              <a:t>: 0.364 </a:t>
            </a:r>
            <a:r>
              <a:rPr lang="ru-RU" sz="2400" b="0" i="0" u="none" strike="noStrike" cap="none">
                <a:ln>
                  <a:noFill/>
                </a:ln>
                <a:solidFill>
                  <a:schemeClr val="bg1"/>
                </a:solidFill>
                <a:latin typeface="Courier New"/>
              </a:rPr>
              <a:t>ms</a:t>
            </a:r>
            <a:r>
              <a:rPr lang="ru-RU" sz="2400" b="0" i="0" u="none" strike="noStrike" cap="none">
                <a:ln>
                  <a:noFill/>
                </a:ln>
                <a:solidFill>
                  <a:schemeClr val="bg1"/>
                </a:solidFill>
                <a:latin typeface="Courier New"/>
              </a:rPr>
              <a:t> </a:t>
            </a:r>
            <a:endParaRPr sz="2400" b="0" i="0" u="none" strike="noStrike" cap="none">
              <a:ln>
                <a:noFill/>
              </a:ln>
              <a:solidFill>
                <a:schemeClr val="bg1"/>
              </a:solidFill>
              <a:latin typeface="Courier New"/>
            </a:endParaRPr>
          </a:p>
          <a:p>
            <a:pPr marL="0" marR="0" lvl="0" indent="0" algn="l" defTabSz="914400">
              <a:lnSpc>
                <a:spcPct val="100000"/>
              </a:lnSpc>
              <a:spcBef>
                <a:spcPts val="0"/>
              </a:spcBef>
              <a:spcAft>
                <a:spcPts val="0"/>
              </a:spcAft>
              <a:buClrTx/>
              <a:buSzTx/>
              <a:buFontTx/>
              <a:buNone/>
              <a:defRPr/>
            </a:pPr>
            <a:r>
              <a:rPr lang="ru-RU" sz="2400" b="0" i="0" u="none" strike="noStrike" cap="none">
                <a:ln>
                  <a:noFill/>
                </a:ln>
                <a:solidFill>
                  <a:schemeClr val="bg1"/>
                </a:solidFill>
                <a:latin typeface="Courier New"/>
              </a:rPr>
              <a:t>Execution</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TIME</a:t>
            </a:r>
            <a:r>
              <a:rPr lang="ru-RU" sz="2400" b="0" i="0" u="none" strike="noStrike" cap="none">
                <a:ln>
                  <a:noFill/>
                </a:ln>
                <a:solidFill>
                  <a:schemeClr val="bg1"/>
                </a:solidFill>
                <a:latin typeface="Courier New"/>
              </a:rPr>
              <a:t>: 15.251 </a:t>
            </a:r>
            <a:r>
              <a:rPr lang="ru-RU" sz="2400" b="0" i="0" u="none" strike="noStrike" cap="none">
                <a:ln>
                  <a:noFill/>
                </a:ln>
                <a:solidFill>
                  <a:schemeClr val="bg1"/>
                </a:solidFill>
                <a:latin typeface="Courier New"/>
              </a:rPr>
              <a:t>ms</a:t>
            </a:r>
            <a:r>
              <a:rPr lang="ru-RU" sz="2400" b="0" i="0" u="none" strike="noStrike" cap="none">
                <a:ln>
                  <a:noFill/>
                </a:ln>
                <a:solidFill>
                  <a:schemeClr val="bg1"/>
                </a:solidFill>
              </a:rPr>
              <a:t> </a:t>
            </a:r>
            <a:endParaRPr sz="2400" b="0" i="0" u="none" strike="noStrike" cap="none">
              <a:ln>
                <a:noFill/>
              </a:ln>
              <a:solidFill>
                <a:schemeClr val="bg1"/>
              </a:solidFill>
              <a:latin typeface="Aria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414049920" name="PGMeetup.NN"/>
          <p:cNvSpPr txBox="1"/>
          <p:nvPr/>
        </p:nvSpPr>
        <p:spPr bwMode="auto">
          <a:xfrm>
            <a:off x="1661851" y="1306608"/>
            <a:ext cx="5645774" cy="918199"/>
          </a:xfrm>
          <a:prstGeom prst="rect">
            <a:avLst/>
          </a:prstGeom>
          <a:ln w="12700">
            <a:miter lim="400000"/>
          </a:ln>
        </p:spPr>
        <p:txBody>
          <a:bodyPr wrap="none" lIns="50799" tIns="50799" rIns="50799" bIns="50799" anchor="ctr">
            <a:spAutoFit/>
          </a:bodyPr>
          <a:lstStyle>
            <a:lvl1pPr>
              <a:defRPr sz="5300">
                <a:solidFill>
                  <a:srgbClr val="000000"/>
                </a:solidFill>
                <a:latin typeface="Epilogue Bold"/>
                <a:ea typeface="Epilogue Bold"/>
                <a:cs typeface="Epilogue Bold"/>
              </a:defRPr>
            </a:lvl1pPr>
          </a:lstStyle>
          <a:p>
            <a:pPr>
              <a:defRPr/>
            </a:pPr>
            <a:r>
              <a:rPr/>
              <a:t>PG</a:t>
            </a:r>
            <a:r>
              <a:rPr lang="en-US"/>
              <a:t>Meetup</a:t>
            </a:r>
            <a:r>
              <a:rPr/>
              <a:t>.</a:t>
            </a:r>
            <a:r>
              <a:rPr lang="ru-RU"/>
              <a:t>Барнаул</a:t>
            </a:r>
            <a:endParaRPr/>
          </a:p>
        </p:txBody>
      </p:sp>
      <p:sp>
        <p:nvSpPr>
          <p:cNvPr id="1034046238" name="Образец заголовка"/>
          <p:cNvSpPr txBox="1"/>
          <p:nvPr/>
        </p:nvSpPr>
        <p:spPr bwMode="auto">
          <a:xfrm>
            <a:off x="1661851" y="4456969"/>
            <a:ext cx="12837070" cy="65027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4000" b="0" i="0" u="none" strike="noStrike" cap="none" spc="0">
                <a:ln>
                  <a:noFill/>
                </a:ln>
                <a:solidFill>
                  <a:schemeClr val="bg1">
                    <a:lumMod val="50000"/>
                  </a:schemeClr>
                </a:solidFill>
                <a:latin typeface="Helvetica Neue"/>
                <a:ea typeface="Helvetica Neue"/>
                <a:cs typeface="Helvetica Neue"/>
              </a:rPr>
              <a:t>План выполнения запроса при </a:t>
            </a:r>
            <a:r>
              <a:rPr lang="en-US" sz="4000" b="0" i="0" u="none" strike="noStrike" cap="none" spc="0">
                <a:ln>
                  <a:noFill/>
                </a:ln>
                <a:solidFill>
                  <a:schemeClr val="bg1">
                    <a:lumMod val="50000"/>
                  </a:schemeClr>
                </a:solidFill>
                <a:latin typeface="Helvetica Neue"/>
                <a:ea typeface="Helvetica Neue"/>
                <a:cs typeface="Helvetica Neue"/>
              </a:rPr>
              <a:t>version_cond = 2</a:t>
            </a:r>
            <a:r>
              <a:rPr lang="ru-RU" sz="4000" b="0" i="0" u="none" strike="noStrike" cap="none" spc="0">
                <a:ln>
                  <a:noFill/>
                </a:ln>
                <a:solidFill>
                  <a:schemeClr val="bg1">
                    <a:lumMod val="50000"/>
                  </a:schemeClr>
                </a:solidFill>
                <a:latin typeface="Helvetica Neue"/>
                <a:ea typeface="Helvetica Neue"/>
                <a:cs typeface="Helvetica Neue"/>
              </a:rPr>
              <a:t> </a:t>
            </a:r>
            <a:endParaRPr sz="4000">
              <a:solidFill>
                <a:srgbClr val="FF9900"/>
              </a:solidFill>
            </a:endParaRPr>
          </a:p>
        </p:txBody>
      </p:sp>
      <p:sp>
        <p:nvSpPr>
          <p:cNvPr id="1693683795" name="Образец заголовка"/>
          <p:cNvSpPr txBox="1"/>
          <p:nvPr/>
        </p:nvSpPr>
        <p:spPr bwMode="auto">
          <a:xfrm>
            <a:off x="1661851" y="2934820"/>
            <a:ext cx="12806110"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rgbClr val="FF9900"/>
                </a:solidFill>
                <a:latin typeface="Helvetica Neue"/>
                <a:ea typeface="Helvetica Neue"/>
                <a:cs typeface="Helvetica Neue"/>
              </a:rPr>
              <a:t>Конвертация хранимого кода </a:t>
            </a:r>
            <a:endParaRPr sz="4000">
              <a:solidFill>
                <a:srgbClr val="FF9900"/>
              </a:solidFill>
            </a:endParaRPr>
          </a:p>
        </p:txBody>
      </p:sp>
      <p:sp>
        <p:nvSpPr>
          <p:cNvPr id="292955704" name="Объект 2"/>
          <p:cNvSpPr txBox="1"/>
          <p:nvPr/>
        </p:nvSpPr>
        <p:spPr bwMode="auto">
          <a:xfrm flipH="0" flipV="0">
            <a:off x="1661851" y="5621617"/>
            <a:ext cx="13468000" cy="1363382"/>
          </a:xfrm>
          <a:prstGeom prst="rect">
            <a:avLst/>
          </a:prstGeom>
        </p:spPr>
        <p:txBody>
          <a:bodyPr vertOverflow="overflow" horzOverflow="overflow" vert="horz" wrap="square" lIns="91440" tIns="45720" rIns="91440" bIns="45720" numCol="1" spcCol="0" rtlCol="0" fromWordArt="0" anchor="t" anchorCtr="0" forceAA="0" upright="0" compatLnSpc="0">
            <a:normAutofit/>
          </a:bodyPr>
          <a:lstStyle>
            <a:lvl1pPr marL="457200" indent="-457200" algn="l" defTabSz="914400">
              <a:lnSpc>
                <a:spcPct val="100000"/>
              </a:lnSpc>
              <a:spcBef>
                <a:spcPts val="0"/>
              </a:spcBef>
              <a:spcAft>
                <a:spcPts val="1399"/>
              </a:spcAft>
              <a:buSzPct val="75000"/>
              <a:buFont typeface="Arial"/>
              <a:buBlip>
                <a:blip r:embed="rId2"/>
              </a:buBlip>
              <a:defRPr lang="ru-RU" sz="2600">
                <a:solidFill>
                  <a:schemeClr val="tx1">
                    <a:lumMod val="95000"/>
                    <a:lumOff val="5000"/>
                  </a:schemeClr>
                </a:solidFill>
                <a:latin typeface="Proxima Nova"/>
                <a:ea typeface="Proxima Nova"/>
                <a:cs typeface="Proxima Nova"/>
              </a:defRPr>
            </a:lvl1pPr>
            <a:lvl2pPr marL="685800" indent="-228600" algn="l" defTabSz="914400">
              <a:lnSpc>
                <a:spcPct val="90000"/>
              </a:lnSpc>
              <a:spcBef>
                <a:spcPts val="499"/>
              </a:spcBef>
              <a:buFont typeface="Arial"/>
              <a:buChar char="•"/>
              <a:defRPr sz="2400">
                <a:solidFill>
                  <a:schemeClr val="tx1"/>
                </a:solidFill>
                <a:latin typeface="+mj-lt"/>
                <a:ea typeface="+mn-ea"/>
                <a:cs typeface="+mn-cs"/>
              </a:defRPr>
            </a:lvl2pPr>
            <a:lvl3pPr marL="1143000" indent="-228600" algn="l" defTabSz="914400">
              <a:lnSpc>
                <a:spcPct val="90000"/>
              </a:lnSpc>
              <a:spcBef>
                <a:spcPts val="499"/>
              </a:spcBef>
              <a:buFont typeface="Arial"/>
              <a:buChar char="•"/>
              <a:defRPr sz="2000">
                <a:solidFill>
                  <a:schemeClr val="tx1"/>
                </a:solidFill>
                <a:latin typeface="+mj-lt"/>
                <a:ea typeface="+mn-ea"/>
                <a:cs typeface="+mn-cs"/>
              </a:defRPr>
            </a:lvl3pPr>
            <a:lvl4pPr marL="1600200" indent="-228600" algn="l" defTabSz="914400">
              <a:lnSpc>
                <a:spcPct val="90000"/>
              </a:lnSpc>
              <a:spcBef>
                <a:spcPts val="499"/>
              </a:spcBef>
              <a:buFont typeface="Arial"/>
              <a:buChar char="•"/>
              <a:defRPr sz="1800">
                <a:solidFill>
                  <a:schemeClr val="tx1"/>
                </a:solidFill>
                <a:latin typeface="+mj-lt"/>
                <a:ea typeface="+mn-ea"/>
                <a:cs typeface="+mn-cs"/>
              </a:defRPr>
            </a:lvl4pPr>
            <a:lvl5pPr marL="2057400" indent="-228600" algn="l" defTabSz="914400">
              <a:lnSpc>
                <a:spcPct val="90000"/>
              </a:lnSpc>
              <a:spcBef>
                <a:spcPts val="499"/>
              </a:spcBef>
              <a:buFont typeface="Arial"/>
              <a:buChar char="•"/>
              <a:defRPr sz="1800">
                <a:solidFill>
                  <a:schemeClr val="tx1"/>
                </a:solidFill>
                <a:latin typeface="+mj-lt"/>
                <a:ea typeface="+mn-ea"/>
                <a:cs typeface="+mn-cs"/>
              </a:defRPr>
            </a:lvl5pPr>
            <a:lvl6pPr marL="2514599" indent="-228600" algn="l" defTabSz="914400">
              <a:lnSpc>
                <a:spcPct val="90000"/>
              </a:lnSpc>
              <a:spcBef>
                <a:spcPts val="499"/>
              </a:spcBef>
              <a:buFont typeface="Arial"/>
              <a:buChar char="•"/>
              <a:defRPr sz="1800">
                <a:solidFill>
                  <a:schemeClr val="tx1"/>
                </a:solidFill>
                <a:latin typeface="+mn-lt"/>
                <a:ea typeface="+mn-ea"/>
                <a:cs typeface="+mn-cs"/>
              </a:defRPr>
            </a:lvl6pPr>
            <a:lvl7pPr marL="2971800" indent="-228600" algn="l" defTabSz="914400">
              <a:lnSpc>
                <a:spcPct val="90000"/>
              </a:lnSpc>
              <a:spcBef>
                <a:spcPts val="499"/>
              </a:spcBef>
              <a:buFont typeface="Arial"/>
              <a:buChar char="•"/>
              <a:defRPr sz="1800">
                <a:solidFill>
                  <a:schemeClr val="tx1"/>
                </a:solidFill>
                <a:latin typeface="+mn-lt"/>
                <a:ea typeface="+mn-ea"/>
                <a:cs typeface="+mn-cs"/>
              </a:defRPr>
            </a:lvl7pPr>
            <a:lvl8pPr marL="3429000" indent="-228600" algn="l" defTabSz="914400">
              <a:lnSpc>
                <a:spcPct val="90000"/>
              </a:lnSpc>
              <a:spcBef>
                <a:spcPts val="499"/>
              </a:spcBef>
              <a:buFont typeface="Arial"/>
              <a:buChar char="•"/>
              <a:defRPr sz="1800">
                <a:solidFill>
                  <a:schemeClr val="tx1"/>
                </a:solidFill>
                <a:latin typeface="+mn-lt"/>
                <a:ea typeface="+mn-ea"/>
                <a:cs typeface="+mn-cs"/>
              </a:defRPr>
            </a:lvl8pPr>
            <a:lvl9pPr marL="3886200" indent="-228600" algn="l" defTabSz="914400">
              <a:lnSpc>
                <a:spcPct val="90000"/>
              </a:lnSpc>
              <a:spcBef>
                <a:spcPts val="499"/>
              </a:spcBef>
              <a:buFont typeface="Arial"/>
              <a:buChar char="•"/>
              <a:defRPr sz="1800">
                <a:solidFill>
                  <a:schemeClr val="tx1"/>
                </a:solidFill>
                <a:latin typeface="+mn-lt"/>
                <a:ea typeface="+mn-ea"/>
                <a:cs typeface="+mn-cs"/>
              </a:defRPr>
            </a:lvl9pPr>
          </a:lstStyle>
          <a:p>
            <a:pPr marL="0" indent="0">
              <a:buClrTx/>
              <a:buSzPct val="75000"/>
              <a:buFont typeface="Arial"/>
              <a:buNone/>
              <a:defRPr/>
            </a:pPr>
            <a:r>
              <a:rPr lang="ru-RU" sz="2600" b="0" i="0" u="none" strike="noStrike" cap="none" spc="0">
                <a:ln>
                  <a:noFill/>
                </a:ln>
                <a:solidFill>
                  <a:schemeClr val="bg2">
                    <a:lumMod val="10000"/>
                  </a:schemeClr>
                </a:solidFill>
                <a:latin typeface="Helvetica Neue"/>
                <a:ea typeface="Times New Roman"/>
                <a:cs typeface="Helvetica Neue"/>
              </a:rPr>
              <a:t>При </a:t>
            </a:r>
            <a:r>
              <a:rPr lang="en-US" sz="2600" b="0" i="0" u="none" strike="noStrike" cap="none" spc="0">
                <a:ln>
                  <a:noFill/>
                </a:ln>
                <a:solidFill>
                  <a:schemeClr val="bg2">
                    <a:lumMod val="10000"/>
                  </a:schemeClr>
                </a:solidFill>
                <a:latin typeface="Helvetica Neue"/>
                <a:ea typeface="Times New Roman"/>
                <a:cs typeface="Helvetica Neue"/>
              </a:rPr>
              <a:t>version_cond</a:t>
            </a:r>
            <a:r>
              <a:rPr lang="ru-RU" sz="2600" b="0" i="0" u="none" strike="noStrike" cap="none" spc="0">
                <a:ln>
                  <a:noFill/>
                </a:ln>
                <a:solidFill>
                  <a:schemeClr val="bg2">
                    <a:lumMod val="10000"/>
                  </a:schemeClr>
                </a:solidFill>
                <a:latin typeface="Helvetica Neue"/>
                <a:ea typeface="Times New Roman"/>
                <a:cs typeface="Helvetica Neue"/>
              </a:rPr>
              <a:t> = 2 не используется условие фильтрации по полю </a:t>
            </a:r>
            <a:r>
              <a:rPr lang="en-US" sz="2600" b="0" i="0" u="none" strike="noStrike" cap="none" spc="0">
                <a:ln>
                  <a:noFill/>
                </a:ln>
                <a:solidFill>
                  <a:schemeClr val="bg2">
                    <a:lumMod val="10000"/>
                  </a:schemeClr>
                </a:solidFill>
                <a:latin typeface="Helvetica Neue"/>
                <a:ea typeface="Times New Roman"/>
                <a:cs typeface="Helvetica Neue"/>
              </a:rPr>
              <a:t>type_correct</a:t>
            </a:r>
            <a:r>
              <a:rPr lang="en-US" sz="2600" b="0" i="0" u="none" strike="noStrike" cap="none" spc="0">
                <a:ln>
                  <a:noFill/>
                </a:ln>
                <a:solidFill>
                  <a:schemeClr val="bg2">
                    <a:lumMod val="10000"/>
                  </a:schemeClr>
                </a:solidFill>
                <a:latin typeface="Helvetica Neue"/>
                <a:ea typeface="Times New Roman"/>
                <a:cs typeface="Helvetica Neue"/>
              </a:rPr>
              <a:t>, </a:t>
            </a:r>
            <a:r>
              <a:rPr lang="ru-RU" sz="2600" b="0" i="0" u="none" strike="noStrike" cap="none" spc="0">
                <a:ln>
                  <a:noFill/>
                </a:ln>
                <a:solidFill>
                  <a:schemeClr val="bg2">
                    <a:lumMod val="10000"/>
                  </a:schemeClr>
                </a:solidFill>
                <a:latin typeface="Helvetica Neue"/>
                <a:ea typeface="Times New Roman"/>
                <a:cs typeface="Helvetica Neue"/>
              </a:rPr>
              <a:t>поскольку оно соответствует условию </a:t>
            </a:r>
            <a:r>
              <a:rPr lang="en-US" sz="2600" b="0" i="0" u="none" strike="noStrike" cap="none" spc="0">
                <a:ln>
                  <a:noFill/>
                </a:ln>
                <a:solidFill>
                  <a:schemeClr val="bg2">
                    <a:lumMod val="10000"/>
                  </a:schemeClr>
                </a:solidFill>
                <a:latin typeface="Helvetica Neue"/>
                <a:ea typeface="Times New Roman"/>
                <a:cs typeface="Helvetica Neue"/>
              </a:rPr>
              <a:t>version_cond</a:t>
            </a:r>
            <a:r>
              <a:rPr lang="en-US" sz="2600" b="0" i="0" u="none" strike="noStrike" cap="none" spc="0">
                <a:ln>
                  <a:noFill/>
                </a:ln>
                <a:solidFill>
                  <a:schemeClr val="bg2">
                    <a:lumMod val="10000"/>
                  </a:schemeClr>
                </a:solidFill>
                <a:latin typeface="Helvetica Neue"/>
                <a:ea typeface="Times New Roman"/>
                <a:cs typeface="Helvetica Neue"/>
              </a:rPr>
              <a:t> = 1</a:t>
            </a:r>
            <a:endParaRPr>
              <a:solidFill>
                <a:schemeClr val="bg2">
                  <a:lumMod val="10000"/>
                </a:schemeClr>
              </a:solidFill>
              <a:latin typeface="Helvetica Neue"/>
              <a:cs typeface="Helvetica Neue"/>
            </a:endParaRPr>
          </a:p>
        </p:txBody>
      </p:sp>
      <p:sp>
        <p:nvSpPr>
          <p:cNvPr id="321485235" name="Rectangle 1"/>
          <p:cNvSpPr>
            <a:spLocks noChangeArrowheads="1"/>
          </p:cNvSpPr>
          <p:nvPr/>
        </p:nvSpPr>
        <p:spPr bwMode="auto">
          <a:xfrm flipH="0" flipV="0">
            <a:off x="1717881" y="7525630"/>
            <a:ext cx="15130314" cy="4434875"/>
          </a:xfrm>
          <a:prstGeom prst="rect">
            <a:avLst/>
          </a:prstGeom>
          <a:solidFill>
            <a:schemeClr val="tx1"/>
          </a:solidFill>
          <a:ln>
            <a:noFill/>
          </a:ln>
          <a:effectLst/>
        </p:spPr>
        <p:txBody>
          <a:bodyPr vert="horz" wrap="square" lIns="91440" tIns="0" rIns="91440" bIns="45720" numCol="1" anchor="ctr" anchorCtr="0" compatLnSpc="1">
            <a:prstTxWarp prst="textNoShape"/>
            <a:spAutoFit/>
          </a:bodyPr>
          <a:lstStyle/>
          <a:p>
            <a:pPr marL="0" marR="0" lvl="0" indent="0" algn="ctr" defTabSz="914400">
              <a:lnSpc>
                <a:spcPct val="100000"/>
              </a:lnSpc>
              <a:spcBef>
                <a:spcPts val="0"/>
              </a:spcBef>
              <a:spcAft>
                <a:spcPts val="0"/>
              </a:spcAft>
              <a:buClrTx/>
              <a:buSzTx/>
              <a:buFontTx/>
              <a:buNone/>
              <a:defRPr/>
            </a:pPr>
            <a:r>
              <a:rPr lang="ru-RU" sz="2400" b="0" i="0" u="none" strike="noStrike" cap="none">
                <a:ln>
                  <a:noFill/>
                </a:ln>
                <a:solidFill>
                  <a:schemeClr val="bg1"/>
                </a:solidFill>
                <a:latin typeface="Courier New"/>
              </a:rPr>
              <a:t>QUERY PLAN</a:t>
            </a:r>
            <a:endParaRPr sz="2400" b="0" i="0" u="none" strike="noStrike" cap="none">
              <a:ln>
                <a:noFill/>
              </a:ln>
              <a:solidFill>
                <a:schemeClr val="bg1"/>
              </a:solidFill>
              <a:latin typeface="Courier New"/>
            </a:endParaRPr>
          </a:p>
          <a:p>
            <a:pPr marL="0" marR="0" lvl="0" indent="0" algn="l" defTabSz="914400">
              <a:lnSpc>
                <a:spcPct val="100000"/>
              </a:lnSpc>
              <a:spcBef>
                <a:spcPts val="0"/>
              </a:spcBef>
              <a:spcAft>
                <a:spcPts val="0"/>
              </a:spcAft>
              <a:buClrTx/>
              <a:buSzTx/>
              <a:buFontTx/>
              <a:buNone/>
              <a:defRPr/>
            </a:pPr>
            <a:r>
              <a:rPr lang="ru-RU" sz="2400" b="0" i="1" u="none" strike="noStrike" cap="none">
                <a:ln>
                  <a:noFill/>
                </a:ln>
                <a:solidFill>
                  <a:schemeClr val="bg1"/>
                </a:solidFill>
                <a:latin typeface="Courier New"/>
              </a:rPr>
              <a:t>-----------------------------------------------------------------------------</a:t>
            </a:r>
            <a:endParaRPr sz="2400" b="0" i="0" u="none" strike="noStrike" cap="none">
              <a:ln>
                <a:noFill/>
              </a:ln>
              <a:solidFill>
                <a:schemeClr val="bg1"/>
              </a:solidFill>
              <a:latin typeface="Courier New"/>
            </a:endParaRPr>
          </a:p>
          <a:p>
            <a:pPr marL="0" marR="0" lvl="0" indent="0" algn="l" defTabSz="914400">
              <a:lnSpc>
                <a:spcPct val="100000"/>
              </a:lnSpc>
              <a:spcBef>
                <a:spcPts val="0"/>
              </a:spcBef>
              <a:spcAft>
                <a:spcPts val="0"/>
              </a:spcAft>
              <a:buClrTx/>
              <a:buSzTx/>
              <a:buFontTx/>
              <a:buNone/>
              <a:defRPr/>
            </a:pPr>
            <a:r>
              <a:rPr lang="ru-RU" sz="2400" b="0" i="0" u="none" strike="noStrike" cap="none">
                <a:ln>
                  <a:noFill/>
                </a:ln>
                <a:solidFill>
                  <a:schemeClr val="bg1"/>
                </a:solidFill>
                <a:latin typeface="Courier New"/>
              </a:rPr>
              <a:t>Bitmap</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Heap</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Scan</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ON</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lot</a:t>
            </a:r>
            <a:r>
              <a:rPr lang="ru-RU" sz="2400" b="0" i="0" u="none" strike="noStrike" cap="none">
                <a:ln>
                  <a:noFill/>
                </a:ln>
                <a:solidFill>
                  <a:schemeClr val="bg1"/>
                </a:solidFill>
                <a:latin typeface="Courier New"/>
              </a:rPr>
              <a:t> l (</a:t>
            </a:r>
            <a:r>
              <a:rPr lang="ru-RU" sz="2400" b="0" i="0" u="none" strike="noStrike" cap="none">
                <a:ln>
                  <a:noFill/>
                </a:ln>
                <a:solidFill>
                  <a:schemeClr val="bg1"/>
                </a:solidFill>
                <a:latin typeface="Courier New"/>
              </a:rPr>
              <a:t>cost</a:t>
            </a:r>
            <a:r>
              <a:rPr lang="ru-RU" sz="2400" b="0" i="0" u="none" strike="noStrike" cap="none">
                <a:ln>
                  <a:noFill/>
                </a:ln>
                <a:solidFill>
                  <a:schemeClr val="bg1"/>
                </a:solidFill>
                <a:latin typeface="Courier New"/>
              </a:rPr>
              <a:t>=212.32..15262.63 </a:t>
            </a:r>
            <a:r>
              <a:rPr lang="ru-RU" sz="2400" b="1" i="0" u="none" strike="noStrike" cap="none">
                <a:ln>
                  <a:noFill/>
                </a:ln>
                <a:solidFill>
                  <a:schemeClr val="bg1"/>
                </a:solidFill>
                <a:latin typeface="Courier New"/>
              </a:rPr>
              <a:t>ROWS</a:t>
            </a:r>
            <a:r>
              <a:rPr lang="ru-RU" sz="2400" b="0" i="0" u="none" strike="noStrike" cap="none">
                <a:ln>
                  <a:noFill/>
                </a:ln>
                <a:solidFill>
                  <a:schemeClr val="bg1"/>
                </a:solidFill>
                <a:latin typeface="Courier New"/>
              </a:rPr>
              <a:t>=14580 </a:t>
            </a:r>
            <a:r>
              <a:rPr lang="ru-RU" sz="2400" b="0" i="0" u="none" strike="noStrike" cap="none">
                <a:ln>
                  <a:noFill/>
                </a:ln>
                <a:solidFill>
                  <a:schemeClr val="bg1"/>
                </a:solidFill>
                <a:latin typeface="Courier New"/>
              </a:rPr>
              <a:t>width</a:t>
            </a:r>
            <a:r>
              <a:rPr lang="ru-RU" sz="2400" b="0" i="0" u="none" strike="noStrike" cap="none">
                <a:ln>
                  <a:noFill/>
                </a:ln>
                <a:solidFill>
                  <a:schemeClr val="bg1"/>
                </a:solidFill>
                <a:latin typeface="Courier New"/>
              </a:rPr>
              <a:t>=8) (</a:t>
            </a:r>
            <a:r>
              <a:rPr lang="ru-RU" sz="2400" b="0" i="0" u="none" strike="noStrike" cap="none">
                <a:ln>
                  <a:noFill/>
                </a:ln>
                <a:solidFill>
                  <a:schemeClr val="bg1"/>
                </a:solidFill>
                <a:latin typeface="Courier New"/>
              </a:rPr>
              <a:t>actual</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TIME</a:t>
            </a:r>
            <a:r>
              <a:rPr lang="ru-RU" sz="2400" b="0" i="0" u="none" strike="noStrike" cap="none">
                <a:ln>
                  <a:noFill/>
                </a:ln>
                <a:solidFill>
                  <a:schemeClr val="bg1"/>
                </a:solidFill>
                <a:latin typeface="Courier New"/>
              </a:rPr>
              <a:t>=3.067..36.650 </a:t>
            </a:r>
            <a:r>
              <a:rPr lang="ru-RU" sz="2400" b="1" i="0" u="none" strike="noStrike" cap="none">
                <a:ln>
                  <a:noFill/>
                </a:ln>
                <a:solidFill>
                  <a:schemeClr val="bg1"/>
                </a:solidFill>
                <a:latin typeface="Courier New"/>
              </a:rPr>
              <a:t>ROWS</a:t>
            </a:r>
            <a:r>
              <a:rPr lang="ru-RU" sz="2400" b="0" i="0" u="none" strike="noStrike" cap="none">
                <a:ln>
                  <a:noFill/>
                </a:ln>
                <a:solidFill>
                  <a:schemeClr val="bg1"/>
                </a:solidFill>
                <a:latin typeface="Courier New"/>
              </a:rPr>
              <a:t>=18576 </a:t>
            </a:r>
            <a:r>
              <a:rPr lang="ru-RU" sz="2400" b="0" i="0" u="none" strike="noStrike" cap="none">
                <a:ln>
                  <a:noFill/>
                </a:ln>
                <a:solidFill>
                  <a:schemeClr val="bg1"/>
                </a:solidFill>
                <a:latin typeface="Courier New"/>
              </a:rPr>
              <a:t>loops</a:t>
            </a:r>
            <a:r>
              <a:rPr lang="ru-RU" sz="2400" b="0" i="0" u="none" strike="noStrike" cap="none">
                <a:ln>
                  <a:noFill/>
                </a:ln>
                <a:solidFill>
                  <a:schemeClr val="bg1"/>
                </a:solidFill>
                <a:latin typeface="Courier New"/>
              </a:rPr>
              <a:t>=1) </a:t>
            </a:r>
            <a:endParaRPr sz="2400" b="0" i="0" u="none" strike="noStrike" cap="none">
              <a:ln>
                <a:noFill/>
              </a:ln>
              <a:solidFill>
                <a:schemeClr val="bg1"/>
              </a:solidFill>
              <a:latin typeface="Courier New"/>
            </a:endParaRPr>
          </a:p>
          <a:p>
            <a:pPr marL="0" marR="0" lvl="0" indent="0" algn="l" defTabSz="914400">
              <a:lnSpc>
                <a:spcPct val="100000"/>
              </a:lnSpc>
              <a:spcBef>
                <a:spcPts val="0"/>
              </a:spcBef>
              <a:spcAft>
                <a:spcPts val="0"/>
              </a:spcAft>
              <a:buClrTx/>
              <a:buSzTx/>
              <a:buFontTx/>
              <a:buNone/>
              <a:defRPr/>
            </a:pPr>
            <a:r>
              <a:rPr lang="en-US" sz="2400">
                <a:solidFill>
                  <a:schemeClr val="bg1"/>
                </a:solidFill>
                <a:latin typeface="Courier New"/>
              </a:rPr>
              <a:t>  </a:t>
            </a:r>
            <a:r>
              <a:rPr lang="ru-RU" sz="2400" b="0" i="0" u="none" strike="noStrike" cap="none">
                <a:ln>
                  <a:noFill/>
                </a:ln>
                <a:solidFill>
                  <a:schemeClr val="bg1"/>
                </a:solidFill>
                <a:latin typeface="Courier New"/>
              </a:rPr>
              <a:t>Recheck</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Cond</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YEAR</a:t>
            </a:r>
            <a:r>
              <a:rPr lang="ru-RU" sz="2400" b="0" i="0" u="none" strike="noStrike" cap="none">
                <a:ln>
                  <a:noFill/>
                </a:ln>
                <a:solidFill>
                  <a:schemeClr val="bg1"/>
                </a:solidFill>
                <a:latin typeface="Courier New"/>
              </a:rPr>
              <a:t> = 2019) </a:t>
            </a:r>
            <a:r>
              <a:rPr lang="ru-RU" sz="2400" b="1" i="0" u="none" strike="noStrike" cap="none">
                <a:ln>
                  <a:noFill/>
                </a:ln>
                <a:solidFill>
                  <a:schemeClr val="bg1"/>
                </a:solidFill>
                <a:latin typeface="Courier New"/>
              </a:rPr>
              <a:t>AND</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STATUS</a:t>
            </a:r>
            <a:r>
              <a:rPr lang="ru-RU" sz="2400" b="0" i="0" u="none" strike="noStrike" cap="none">
                <a:ln>
                  <a:noFill/>
                </a:ln>
                <a:solidFill>
                  <a:schemeClr val="bg1"/>
                </a:solidFill>
                <a:latin typeface="Courier New"/>
              </a:rPr>
              <a:t> = 50)) </a:t>
            </a:r>
            <a:endParaRPr sz="2400" b="0" i="0" u="none" strike="noStrike" cap="none">
              <a:ln>
                <a:noFill/>
              </a:ln>
              <a:solidFill>
                <a:schemeClr val="bg1"/>
              </a:solidFill>
              <a:latin typeface="Courier New"/>
            </a:endParaRPr>
          </a:p>
          <a:p>
            <a:pPr marL="0" marR="0" lvl="0" indent="0" algn="l" defTabSz="914400">
              <a:lnSpc>
                <a:spcPct val="100000"/>
              </a:lnSpc>
              <a:spcBef>
                <a:spcPts val="0"/>
              </a:spcBef>
              <a:spcAft>
                <a:spcPts val="0"/>
              </a:spcAft>
              <a:buClrTx/>
              <a:buSzTx/>
              <a:buFontTx/>
              <a:buNone/>
              <a:defRPr/>
            </a:pPr>
            <a:r>
              <a:rPr lang="en-US" sz="2400">
                <a:solidFill>
                  <a:schemeClr val="bg1"/>
                </a:solidFill>
                <a:latin typeface="Courier New"/>
              </a:rPr>
              <a:t>  </a:t>
            </a:r>
            <a:r>
              <a:rPr lang="ru-RU" sz="2400" b="1" i="0" u="none" strike="noStrike" cap="none">
                <a:ln>
                  <a:noFill/>
                </a:ln>
                <a:solidFill>
                  <a:schemeClr val="bg1"/>
                </a:solidFill>
                <a:latin typeface="Courier New"/>
              </a:rPr>
              <a:t>FILTER</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is_last_version</a:t>
            </a:r>
            <a:r>
              <a:rPr lang="ru-RU" sz="2400" b="0" i="0" u="none" strike="noStrike" cap="none">
                <a:ln>
                  <a:noFill/>
                </a:ln>
                <a:solidFill>
                  <a:schemeClr val="bg1"/>
                </a:solidFill>
                <a:latin typeface="Courier New"/>
              </a:rPr>
              <a:t> </a:t>
            </a:r>
            <a:endParaRPr sz="2400" b="0" i="0" u="none" strike="noStrike" cap="none">
              <a:ln>
                <a:noFill/>
              </a:ln>
              <a:solidFill>
                <a:schemeClr val="bg1"/>
              </a:solidFill>
              <a:latin typeface="Courier New"/>
            </a:endParaRPr>
          </a:p>
          <a:p>
            <a:pPr marL="0" marR="0" lvl="0" indent="0" algn="l" defTabSz="914400">
              <a:lnSpc>
                <a:spcPct val="100000"/>
              </a:lnSpc>
              <a:spcBef>
                <a:spcPts val="0"/>
              </a:spcBef>
              <a:spcAft>
                <a:spcPts val="0"/>
              </a:spcAft>
              <a:buClrTx/>
              <a:buSzTx/>
              <a:buFontTx/>
              <a:buNone/>
              <a:defRPr/>
            </a:pPr>
            <a:r>
              <a:rPr lang="en-US" sz="2400">
                <a:solidFill>
                  <a:schemeClr val="bg1"/>
                </a:solidFill>
                <a:latin typeface="Courier New"/>
              </a:rPr>
              <a:t>  </a:t>
            </a:r>
            <a:r>
              <a:rPr lang="ru-RU" sz="2400" b="0" i="0" u="none" strike="noStrike" cap="none">
                <a:ln>
                  <a:noFill/>
                </a:ln>
                <a:solidFill>
                  <a:schemeClr val="bg1"/>
                </a:solidFill>
                <a:latin typeface="Courier New"/>
              </a:rPr>
              <a:t>Heap</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Blocks</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exact</a:t>
            </a:r>
            <a:r>
              <a:rPr lang="ru-RU" sz="2400" b="0" i="0" u="none" strike="noStrike" cap="none">
                <a:ln>
                  <a:noFill/>
                </a:ln>
                <a:solidFill>
                  <a:schemeClr val="bg1"/>
                </a:solidFill>
                <a:latin typeface="Courier New"/>
              </a:rPr>
              <a:t>=3262 </a:t>
            </a:r>
            <a:endParaRPr sz="2400" b="0" i="0" u="none" strike="noStrike" cap="none">
              <a:ln>
                <a:noFill/>
              </a:ln>
              <a:solidFill>
                <a:schemeClr val="bg1"/>
              </a:solidFill>
              <a:latin typeface="Courier New"/>
            </a:endParaRPr>
          </a:p>
          <a:p>
            <a:pPr marL="0" marR="0" lvl="0" indent="0" algn="l" defTabSz="914400">
              <a:lnSpc>
                <a:spcPct val="100000"/>
              </a:lnSpc>
              <a:spcBef>
                <a:spcPts val="0"/>
              </a:spcBef>
              <a:spcAft>
                <a:spcPts val="0"/>
              </a:spcAft>
              <a:buClrTx/>
              <a:buSzTx/>
              <a:buFontTx/>
              <a:buNone/>
              <a:defRPr/>
            </a:pPr>
            <a:r>
              <a:rPr lang="en-US" sz="2400">
                <a:solidFill>
                  <a:schemeClr val="bg1"/>
                </a:solidFill>
                <a:latin typeface="Courier New"/>
              </a:rPr>
              <a:t>  </a:t>
            </a:r>
            <a:r>
              <a:rPr lang="ru-RU" sz="2400" b="0" i="0" u="none" strike="noStrike" cap="none">
                <a:ln>
                  <a:noFill/>
                </a:ln>
                <a:solidFill>
                  <a:schemeClr val="bg1"/>
                </a:solidFill>
                <a:latin typeface="Courier New"/>
              </a:rPr>
              <a:t>-&gt; </a:t>
            </a:r>
            <a:r>
              <a:rPr lang="ru-RU" sz="2400" b="0" i="0" u="none" strike="noStrike" cap="none">
                <a:ln>
                  <a:noFill/>
                </a:ln>
                <a:solidFill>
                  <a:schemeClr val="bg1"/>
                </a:solidFill>
                <a:latin typeface="Courier New"/>
              </a:rPr>
              <a:t>Bitmap</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INDEX</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Scan</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ON</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year_type_cor_lv_ix</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cost</a:t>
            </a:r>
            <a:r>
              <a:rPr lang="ru-RU" sz="2400" b="0" i="0" u="none" strike="noStrike" cap="none">
                <a:ln>
                  <a:noFill/>
                </a:ln>
                <a:solidFill>
                  <a:schemeClr val="bg1"/>
                </a:solidFill>
                <a:latin typeface="Courier New"/>
              </a:rPr>
              <a:t>=0.00..208.67 </a:t>
            </a:r>
            <a:r>
              <a:rPr lang="ru-RU" sz="2400" b="1" i="0" u="none" strike="noStrike" cap="none">
                <a:ln>
                  <a:noFill/>
                </a:ln>
                <a:solidFill>
                  <a:schemeClr val="bg1"/>
                </a:solidFill>
                <a:latin typeface="Courier New"/>
              </a:rPr>
              <a:t>ROWS</a:t>
            </a:r>
            <a:r>
              <a:rPr lang="ru-RU" sz="2400" b="0" i="0" u="none" strike="noStrike" cap="none">
                <a:ln>
                  <a:noFill/>
                </a:ln>
                <a:solidFill>
                  <a:schemeClr val="bg1"/>
                </a:solidFill>
                <a:latin typeface="Courier New"/>
              </a:rPr>
              <a:t>=14580 </a:t>
            </a:r>
            <a:r>
              <a:rPr lang="ru-RU" sz="2400" b="0" i="0" u="none" strike="noStrike" cap="none">
                <a:ln>
                  <a:noFill/>
                </a:ln>
                <a:solidFill>
                  <a:schemeClr val="bg1"/>
                </a:solidFill>
                <a:latin typeface="Courier New"/>
              </a:rPr>
              <a:t>width</a:t>
            </a:r>
            <a:r>
              <a:rPr lang="ru-RU" sz="2400" b="0" i="0" u="none" strike="noStrike" cap="none">
                <a:ln>
                  <a:noFill/>
                </a:ln>
                <a:solidFill>
                  <a:schemeClr val="bg1"/>
                </a:solidFill>
                <a:latin typeface="Courier New"/>
              </a:rPr>
              <a:t>=0) (</a:t>
            </a:r>
            <a:r>
              <a:rPr lang="ru-RU" sz="2400" b="0" i="0" u="none" strike="noStrike" cap="none">
                <a:ln>
                  <a:noFill/>
                </a:ln>
                <a:solidFill>
                  <a:schemeClr val="bg1"/>
                </a:solidFill>
                <a:latin typeface="Courier New"/>
              </a:rPr>
              <a:t>actual</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TIME</a:t>
            </a:r>
            <a:r>
              <a:rPr lang="ru-RU" sz="2400" b="0" i="0" u="none" strike="noStrike" cap="none">
                <a:ln>
                  <a:noFill/>
                </a:ln>
                <a:solidFill>
                  <a:schemeClr val="bg1"/>
                </a:solidFill>
                <a:latin typeface="Courier New"/>
              </a:rPr>
              <a:t>=2.612..2.612 </a:t>
            </a:r>
            <a:r>
              <a:rPr lang="ru-RU" sz="2400" b="1" i="0" u="none" strike="noStrike" cap="none">
                <a:ln>
                  <a:noFill/>
                </a:ln>
                <a:solidFill>
                  <a:schemeClr val="bg1"/>
                </a:solidFill>
                <a:latin typeface="Courier New"/>
              </a:rPr>
              <a:t>ROWS</a:t>
            </a:r>
            <a:r>
              <a:rPr lang="ru-RU" sz="2400" b="0" i="0" u="none" strike="noStrike" cap="none">
                <a:ln>
                  <a:noFill/>
                </a:ln>
                <a:solidFill>
                  <a:schemeClr val="bg1"/>
                </a:solidFill>
                <a:latin typeface="Courier New"/>
              </a:rPr>
              <a:t>=18576 </a:t>
            </a:r>
            <a:r>
              <a:rPr lang="ru-RU" sz="2400" b="0" i="0" u="none" strike="noStrike" cap="none">
                <a:ln>
                  <a:noFill/>
                </a:ln>
                <a:solidFill>
                  <a:schemeClr val="bg1"/>
                </a:solidFill>
                <a:latin typeface="Courier New"/>
              </a:rPr>
              <a:t>loops</a:t>
            </a:r>
            <a:r>
              <a:rPr lang="ru-RU" sz="2400" b="0" i="0" u="none" strike="noStrike" cap="none">
                <a:ln>
                  <a:noFill/>
                </a:ln>
                <a:solidFill>
                  <a:schemeClr val="bg1"/>
                </a:solidFill>
                <a:latin typeface="Courier New"/>
              </a:rPr>
              <a:t>=1) </a:t>
            </a:r>
            <a:endParaRPr sz="2400" b="0" i="0" u="none" strike="noStrike" cap="none">
              <a:ln>
                <a:noFill/>
              </a:ln>
              <a:solidFill>
                <a:schemeClr val="bg1"/>
              </a:solidFill>
              <a:latin typeface="Courier New"/>
            </a:endParaRPr>
          </a:p>
          <a:p>
            <a:pPr marL="0" marR="0" lvl="0" indent="0" algn="l" defTabSz="914400">
              <a:lnSpc>
                <a:spcPct val="100000"/>
              </a:lnSpc>
              <a:spcBef>
                <a:spcPts val="0"/>
              </a:spcBef>
              <a:spcAft>
                <a:spcPts val="0"/>
              </a:spcAft>
              <a:buClrTx/>
              <a:buSzTx/>
              <a:buFontTx/>
              <a:buNone/>
              <a:defRPr/>
            </a:pPr>
            <a:r>
              <a:rPr lang="en-US" sz="2400">
                <a:solidFill>
                  <a:schemeClr val="bg1"/>
                </a:solidFill>
                <a:latin typeface="Courier New"/>
              </a:rPr>
              <a:t>       </a:t>
            </a:r>
            <a:r>
              <a:rPr lang="ru-RU" sz="2400" b="1" i="0" u="none" strike="noStrike" cap="none">
                <a:ln>
                  <a:noFill/>
                </a:ln>
                <a:solidFill>
                  <a:srgbClr val="00B050"/>
                </a:solidFill>
                <a:latin typeface="Courier New"/>
              </a:rPr>
              <a:t>INDEX</a:t>
            </a:r>
            <a:r>
              <a:rPr lang="ru-RU" sz="2400" b="0" i="0" u="none" strike="noStrike" cap="none">
                <a:ln>
                  <a:noFill/>
                </a:ln>
                <a:solidFill>
                  <a:srgbClr val="00B050"/>
                </a:solidFill>
                <a:latin typeface="Courier New"/>
              </a:rPr>
              <a:t> </a:t>
            </a:r>
            <a:r>
              <a:rPr lang="ru-RU" sz="2400" b="0" i="0" u="none" strike="noStrike" cap="none">
                <a:ln>
                  <a:noFill/>
                </a:ln>
                <a:solidFill>
                  <a:srgbClr val="00B050"/>
                </a:solidFill>
                <a:latin typeface="Courier New"/>
              </a:rPr>
              <a:t>Cond</a:t>
            </a:r>
            <a:r>
              <a:rPr lang="ru-RU" sz="2400" b="0" i="0" u="none" strike="noStrike" cap="none">
                <a:ln>
                  <a:noFill/>
                </a:ln>
                <a:solidFill>
                  <a:srgbClr val="00B050"/>
                </a:solidFill>
                <a:latin typeface="Courier New"/>
              </a:rPr>
              <a:t>: ((</a:t>
            </a:r>
            <a:r>
              <a:rPr lang="ru-RU" sz="2400" b="1" i="0" u="none" strike="noStrike" cap="none">
                <a:ln>
                  <a:noFill/>
                </a:ln>
                <a:solidFill>
                  <a:srgbClr val="00B050"/>
                </a:solidFill>
                <a:latin typeface="Courier New"/>
              </a:rPr>
              <a:t>YEAR</a:t>
            </a:r>
            <a:r>
              <a:rPr lang="ru-RU" sz="2400" b="0" i="0" u="none" strike="noStrike" cap="none">
                <a:ln>
                  <a:noFill/>
                </a:ln>
                <a:solidFill>
                  <a:srgbClr val="00B050"/>
                </a:solidFill>
                <a:latin typeface="Courier New"/>
              </a:rPr>
              <a:t> = 2019) </a:t>
            </a:r>
            <a:r>
              <a:rPr lang="ru-RU" sz="2400" b="1" i="0" u="none" strike="noStrike" cap="none">
                <a:ln>
                  <a:noFill/>
                </a:ln>
                <a:solidFill>
                  <a:srgbClr val="00B050"/>
                </a:solidFill>
                <a:latin typeface="Courier New"/>
              </a:rPr>
              <a:t>AND</a:t>
            </a:r>
            <a:r>
              <a:rPr lang="ru-RU" sz="2400" b="0" i="0" u="none" strike="noStrike" cap="none">
                <a:ln>
                  <a:noFill/>
                </a:ln>
                <a:solidFill>
                  <a:srgbClr val="00B050"/>
                </a:solidFill>
                <a:latin typeface="Courier New"/>
              </a:rPr>
              <a:t> (</a:t>
            </a:r>
            <a:r>
              <a:rPr lang="ru-RU" sz="2400" b="0" i="0" u="none" strike="noStrike" cap="none">
                <a:ln>
                  <a:noFill/>
                </a:ln>
                <a:solidFill>
                  <a:srgbClr val="00B050"/>
                </a:solidFill>
                <a:latin typeface="Courier New"/>
              </a:rPr>
              <a:t>is_last_version</a:t>
            </a:r>
            <a:r>
              <a:rPr lang="ru-RU" sz="2400" b="0" i="0" u="none" strike="noStrike" cap="none">
                <a:ln>
                  <a:noFill/>
                </a:ln>
                <a:solidFill>
                  <a:srgbClr val="00B050"/>
                </a:solidFill>
                <a:latin typeface="Courier New"/>
              </a:rPr>
              <a:t> = </a:t>
            </a:r>
            <a:r>
              <a:rPr lang="ru-RU" sz="2400" b="1" i="0" u="none" strike="noStrike" cap="none">
                <a:ln>
                  <a:noFill/>
                </a:ln>
                <a:solidFill>
                  <a:srgbClr val="00B050"/>
                </a:solidFill>
                <a:latin typeface="Courier New"/>
              </a:rPr>
              <a:t>TRUE</a:t>
            </a:r>
            <a:r>
              <a:rPr lang="ru-RU" sz="2400" b="0" i="0" u="none" strike="noStrike" cap="none">
                <a:ln>
                  <a:noFill/>
                </a:ln>
                <a:solidFill>
                  <a:srgbClr val="00B050"/>
                </a:solidFill>
                <a:latin typeface="Courier New"/>
              </a:rPr>
              <a:t>) </a:t>
            </a:r>
            <a:r>
              <a:rPr lang="ru-RU" sz="2400" b="1" i="0" u="none" strike="noStrike" cap="none">
                <a:ln>
                  <a:noFill/>
                </a:ln>
                <a:solidFill>
                  <a:srgbClr val="00B050"/>
                </a:solidFill>
                <a:latin typeface="Courier New"/>
              </a:rPr>
              <a:t>AND</a:t>
            </a:r>
            <a:r>
              <a:rPr lang="ru-RU" sz="2400" b="0" i="0" u="none" strike="noStrike" cap="none">
                <a:ln>
                  <a:noFill/>
                </a:ln>
                <a:solidFill>
                  <a:srgbClr val="00B050"/>
                </a:solidFill>
                <a:latin typeface="Courier New"/>
              </a:rPr>
              <a:t> (</a:t>
            </a:r>
            <a:r>
              <a:rPr lang="ru-RU" sz="2400" b="1" i="0" u="none" strike="noStrike" cap="none">
                <a:ln>
                  <a:noFill/>
                </a:ln>
                <a:solidFill>
                  <a:srgbClr val="00B050"/>
                </a:solidFill>
                <a:latin typeface="Courier New"/>
              </a:rPr>
              <a:t>STATUS</a:t>
            </a:r>
            <a:r>
              <a:rPr lang="ru-RU" sz="2400" b="0" i="0" u="none" strike="noStrike" cap="none">
                <a:ln>
                  <a:noFill/>
                </a:ln>
                <a:solidFill>
                  <a:srgbClr val="00B050"/>
                </a:solidFill>
                <a:latin typeface="Courier New"/>
              </a:rPr>
              <a:t> = 50))</a:t>
            </a:r>
            <a:r>
              <a:rPr lang="ru-RU" sz="2400" b="0" i="0" u="none" strike="noStrike" cap="none">
                <a:ln>
                  <a:noFill/>
                </a:ln>
                <a:solidFill>
                  <a:schemeClr val="accent6"/>
                </a:solidFill>
                <a:latin typeface="Courier New"/>
              </a:rPr>
              <a:t> </a:t>
            </a:r>
            <a:endParaRPr sz="2400" b="0" i="0" u="none" strike="noStrike" cap="none">
              <a:ln>
                <a:noFill/>
              </a:ln>
              <a:solidFill>
                <a:schemeClr val="accent6"/>
              </a:solidFill>
              <a:latin typeface="Courier New"/>
            </a:endParaRPr>
          </a:p>
          <a:p>
            <a:pPr marL="0" marR="0" lvl="0" indent="0" algn="l" defTabSz="914400">
              <a:lnSpc>
                <a:spcPct val="100000"/>
              </a:lnSpc>
              <a:spcBef>
                <a:spcPts val="0"/>
              </a:spcBef>
              <a:spcAft>
                <a:spcPts val="0"/>
              </a:spcAft>
              <a:buClrTx/>
              <a:buSzTx/>
              <a:buFontTx/>
              <a:buNone/>
              <a:defRPr/>
            </a:pPr>
            <a:r>
              <a:rPr lang="ru-RU" sz="2400" b="0" i="0" u="none" strike="noStrike" cap="none">
                <a:ln>
                  <a:noFill/>
                </a:ln>
                <a:solidFill>
                  <a:schemeClr val="bg1"/>
                </a:solidFill>
                <a:latin typeface="Courier New"/>
              </a:rPr>
              <a:t>Planning</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TIME</a:t>
            </a:r>
            <a:r>
              <a:rPr lang="ru-RU" sz="2400" b="0" i="0" u="none" strike="noStrike" cap="none">
                <a:ln>
                  <a:noFill/>
                </a:ln>
                <a:solidFill>
                  <a:schemeClr val="bg1"/>
                </a:solidFill>
                <a:latin typeface="Courier New"/>
              </a:rPr>
              <a:t>: 3.586 </a:t>
            </a:r>
            <a:r>
              <a:rPr lang="ru-RU" sz="2400" b="0" i="0" u="none" strike="noStrike" cap="none">
                <a:ln>
                  <a:noFill/>
                </a:ln>
                <a:solidFill>
                  <a:schemeClr val="bg1"/>
                </a:solidFill>
                <a:latin typeface="Courier New"/>
              </a:rPr>
              <a:t>ms</a:t>
            </a:r>
            <a:r>
              <a:rPr lang="ru-RU" sz="2400" b="0" i="0" u="none" strike="noStrike" cap="none">
                <a:ln>
                  <a:noFill/>
                </a:ln>
                <a:solidFill>
                  <a:schemeClr val="bg1"/>
                </a:solidFill>
                <a:latin typeface="Courier New"/>
              </a:rPr>
              <a:t> </a:t>
            </a:r>
            <a:endParaRPr sz="2400" b="0" i="0" u="none" strike="noStrike" cap="none">
              <a:ln>
                <a:noFill/>
              </a:ln>
              <a:solidFill>
                <a:schemeClr val="bg1"/>
              </a:solidFill>
              <a:latin typeface="Courier New"/>
            </a:endParaRPr>
          </a:p>
          <a:p>
            <a:pPr marL="0" marR="0" lvl="0" indent="0" algn="l" defTabSz="914400">
              <a:lnSpc>
                <a:spcPct val="100000"/>
              </a:lnSpc>
              <a:spcBef>
                <a:spcPts val="0"/>
              </a:spcBef>
              <a:spcAft>
                <a:spcPts val="0"/>
              </a:spcAft>
              <a:buClrTx/>
              <a:buSzTx/>
              <a:buFontTx/>
              <a:buNone/>
              <a:defRPr/>
            </a:pPr>
            <a:r>
              <a:rPr lang="ru-RU" sz="2400" b="0" i="0" u="none" strike="noStrike" cap="none">
                <a:ln>
                  <a:noFill/>
                </a:ln>
                <a:solidFill>
                  <a:schemeClr val="bg1"/>
                </a:solidFill>
                <a:latin typeface="Courier New"/>
              </a:rPr>
              <a:t>Execution</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TIME</a:t>
            </a:r>
            <a:r>
              <a:rPr lang="ru-RU" sz="2400" b="0" i="0" u="none" strike="noStrike" cap="none">
                <a:ln>
                  <a:noFill/>
                </a:ln>
                <a:solidFill>
                  <a:schemeClr val="bg1"/>
                </a:solidFill>
                <a:latin typeface="Courier New"/>
              </a:rPr>
              <a:t>: 37.574 </a:t>
            </a:r>
            <a:r>
              <a:rPr lang="ru-RU" sz="2400" b="0" i="0" u="none" strike="noStrike" cap="none">
                <a:ln>
                  <a:noFill/>
                </a:ln>
                <a:solidFill>
                  <a:schemeClr val="bg1"/>
                </a:solidFill>
                <a:latin typeface="Courier New"/>
              </a:rPr>
              <a:t>ms</a:t>
            </a:r>
            <a:r>
              <a:rPr lang="ru-RU" sz="2400" b="0" i="0" u="none" strike="noStrike" cap="none">
                <a:ln>
                  <a:noFill/>
                </a:ln>
                <a:solidFill>
                  <a:schemeClr val="bg1"/>
                </a:solidFill>
              </a:rPr>
              <a:t> </a:t>
            </a:r>
            <a:endParaRPr sz="2400" b="0" i="0" u="none" strike="noStrike" cap="none">
              <a:ln>
                <a:noFill/>
              </a:ln>
              <a:solidFill>
                <a:schemeClr val="bg1"/>
              </a:solidFill>
              <a:latin typeface="Aria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668487582" name="PGMeetup.NN"/>
          <p:cNvSpPr txBox="1"/>
          <p:nvPr/>
        </p:nvSpPr>
        <p:spPr bwMode="auto">
          <a:xfrm>
            <a:off x="1661851" y="1306608"/>
            <a:ext cx="5645774" cy="918199"/>
          </a:xfrm>
          <a:prstGeom prst="rect">
            <a:avLst/>
          </a:prstGeom>
          <a:ln w="12700">
            <a:miter lim="400000"/>
          </a:ln>
        </p:spPr>
        <p:txBody>
          <a:bodyPr wrap="none" lIns="50799" tIns="50799" rIns="50799" bIns="50799" anchor="ctr">
            <a:spAutoFit/>
          </a:bodyPr>
          <a:lstStyle>
            <a:lvl1pPr>
              <a:defRPr sz="5300">
                <a:solidFill>
                  <a:srgbClr val="000000"/>
                </a:solidFill>
                <a:latin typeface="Epilogue Bold"/>
                <a:ea typeface="Epilogue Bold"/>
                <a:cs typeface="Epilogue Bold"/>
              </a:defRPr>
            </a:lvl1pPr>
          </a:lstStyle>
          <a:p>
            <a:pPr>
              <a:defRPr/>
            </a:pPr>
            <a:r>
              <a:rPr/>
              <a:t>PG</a:t>
            </a:r>
            <a:r>
              <a:rPr lang="en-US"/>
              <a:t>Meetup</a:t>
            </a:r>
            <a:r>
              <a:rPr/>
              <a:t>.</a:t>
            </a:r>
            <a:r>
              <a:rPr lang="ru-RU"/>
              <a:t>Барнаул</a:t>
            </a:r>
            <a:endParaRPr/>
          </a:p>
        </p:txBody>
      </p:sp>
      <p:sp>
        <p:nvSpPr>
          <p:cNvPr id="2047167615" name="Образец заголовка"/>
          <p:cNvSpPr txBox="1"/>
          <p:nvPr/>
        </p:nvSpPr>
        <p:spPr bwMode="auto">
          <a:xfrm>
            <a:off x="1661851" y="4456987"/>
            <a:ext cx="12837106" cy="65027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4000" b="0" i="0" u="none" strike="noStrike" cap="none" spc="0">
                <a:ln>
                  <a:noFill/>
                </a:ln>
                <a:solidFill>
                  <a:schemeClr val="bg1">
                    <a:lumMod val="50000"/>
                  </a:schemeClr>
                </a:solidFill>
                <a:latin typeface="Helvetica Neue"/>
                <a:ea typeface="Helvetica Neue"/>
                <a:cs typeface="Helvetica Neue"/>
              </a:rPr>
              <a:t>План выполнения запроса при </a:t>
            </a:r>
            <a:r>
              <a:rPr lang="en-US" sz="4000" b="0" i="0" u="none" strike="noStrike" cap="none" spc="0">
                <a:ln>
                  <a:noFill/>
                </a:ln>
                <a:solidFill>
                  <a:schemeClr val="bg1">
                    <a:lumMod val="50000"/>
                  </a:schemeClr>
                </a:solidFill>
                <a:latin typeface="Helvetica Neue"/>
                <a:ea typeface="Helvetica Neue"/>
                <a:cs typeface="Helvetica Neue"/>
              </a:rPr>
              <a:t>version_cond = 3</a:t>
            </a:r>
            <a:r>
              <a:rPr lang="ru-RU" sz="4000" b="0" i="0" u="none" strike="noStrike" cap="none" spc="0">
                <a:ln>
                  <a:noFill/>
                </a:ln>
                <a:solidFill>
                  <a:schemeClr val="bg1">
                    <a:lumMod val="50000"/>
                  </a:schemeClr>
                </a:solidFill>
                <a:latin typeface="Helvetica Neue"/>
                <a:ea typeface="Helvetica Neue"/>
                <a:cs typeface="Helvetica Neue"/>
              </a:rPr>
              <a:t> </a:t>
            </a:r>
            <a:endParaRPr sz="4000">
              <a:solidFill>
                <a:srgbClr val="FF9900"/>
              </a:solidFill>
            </a:endParaRPr>
          </a:p>
        </p:txBody>
      </p:sp>
      <p:sp>
        <p:nvSpPr>
          <p:cNvPr id="131886189" name="Образец заголовка"/>
          <p:cNvSpPr txBox="1"/>
          <p:nvPr/>
        </p:nvSpPr>
        <p:spPr bwMode="auto">
          <a:xfrm>
            <a:off x="1661851" y="2934820"/>
            <a:ext cx="12806110"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rgbClr val="FF9900"/>
                </a:solidFill>
                <a:latin typeface="Helvetica Neue"/>
                <a:ea typeface="Helvetica Neue"/>
                <a:cs typeface="Helvetica Neue"/>
              </a:rPr>
              <a:t>Конвертация хранимого кода </a:t>
            </a:r>
            <a:endParaRPr sz="4000">
              <a:solidFill>
                <a:srgbClr val="FF9900"/>
              </a:solidFill>
            </a:endParaRPr>
          </a:p>
        </p:txBody>
      </p:sp>
      <p:sp>
        <p:nvSpPr>
          <p:cNvPr id="1985857475" name="Объект 2"/>
          <p:cNvSpPr txBox="1"/>
          <p:nvPr/>
        </p:nvSpPr>
        <p:spPr bwMode="auto">
          <a:xfrm flipH="0" flipV="0">
            <a:off x="1661851" y="5621617"/>
            <a:ext cx="13468000" cy="1363382"/>
          </a:xfrm>
          <a:prstGeom prst="rect">
            <a:avLst/>
          </a:prstGeom>
        </p:spPr>
        <p:txBody>
          <a:bodyPr vertOverflow="overflow" horzOverflow="overflow" vert="horz" wrap="square" lIns="91440" tIns="45720" rIns="91440" bIns="45720" numCol="1" spcCol="0" rtlCol="0" fromWordArt="0" anchor="t" anchorCtr="0" forceAA="0" upright="0" compatLnSpc="0">
            <a:normAutofit/>
          </a:bodyPr>
          <a:lstStyle>
            <a:lvl1pPr marL="457200" indent="-457200" algn="l" defTabSz="914400">
              <a:lnSpc>
                <a:spcPct val="100000"/>
              </a:lnSpc>
              <a:spcBef>
                <a:spcPts val="0"/>
              </a:spcBef>
              <a:spcAft>
                <a:spcPts val="1399"/>
              </a:spcAft>
              <a:buSzPct val="75000"/>
              <a:buFont typeface="Arial"/>
              <a:buBlip>
                <a:blip r:embed="rId2"/>
              </a:buBlip>
              <a:defRPr lang="ru-RU" sz="2600">
                <a:solidFill>
                  <a:schemeClr val="tx1">
                    <a:lumMod val="95000"/>
                    <a:lumOff val="5000"/>
                  </a:schemeClr>
                </a:solidFill>
                <a:latin typeface="Proxima Nova"/>
                <a:ea typeface="Proxima Nova"/>
                <a:cs typeface="Proxima Nova"/>
              </a:defRPr>
            </a:lvl1pPr>
            <a:lvl2pPr marL="685800" indent="-228600" algn="l" defTabSz="914400">
              <a:lnSpc>
                <a:spcPct val="90000"/>
              </a:lnSpc>
              <a:spcBef>
                <a:spcPts val="499"/>
              </a:spcBef>
              <a:buFont typeface="Arial"/>
              <a:buChar char="•"/>
              <a:defRPr sz="2400">
                <a:solidFill>
                  <a:schemeClr val="tx1"/>
                </a:solidFill>
                <a:latin typeface="+mj-lt"/>
                <a:ea typeface="+mn-ea"/>
                <a:cs typeface="+mn-cs"/>
              </a:defRPr>
            </a:lvl2pPr>
            <a:lvl3pPr marL="1143000" indent="-228600" algn="l" defTabSz="914400">
              <a:lnSpc>
                <a:spcPct val="90000"/>
              </a:lnSpc>
              <a:spcBef>
                <a:spcPts val="499"/>
              </a:spcBef>
              <a:buFont typeface="Arial"/>
              <a:buChar char="•"/>
              <a:defRPr sz="2000">
                <a:solidFill>
                  <a:schemeClr val="tx1"/>
                </a:solidFill>
                <a:latin typeface="+mj-lt"/>
                <a:ea typeface="+mn-ea"/>
                <a:cs typeface="+mn-cs"/>
              </a:defRPr>
            </a:lvl3pPr>
            <a:lvl4pPr marL="1600200" indent="-228600" algn="l" defTabSz="914400">
              <a:lnSpc>
                <a:spcPct val="90000"/>
              </a:lnSpc>
              <a:spcBef>
                <a:spcPts val="499"/>
              </a:spcBef>
              <a:buFont typeface="Arial"/>
              <a:buChar char="•"/>
              <a:defRPr sz="1800">
                <a:solidFill>
                  <a:schemeClr val="tx1"/>
                </a:solidFill>
                <a:latin typeface="+mj-lt"/>
                <a:ea typeface="+mn-ea"/>
                <a:cs typeface="+mn-cs"/>
              </a:defRPr>
            </a:lvl4pPr>
            <a:lvl5pPr marL="2057400" indent="-228600" algn="l" defTabSz="914400">
              <a:lnSpc>
                <a:spcPct val="90000"/>
              </a:lnSpc>
              <a:spcBef>
                <a:spcPts val="499"/>
              </a:spcBef>
              <a:buFont typeface="Arial"/>
              <a:buChar char="•"/>
              <a:defRPr sz="1800">
                <a:solidFill>
                  <a:schemeClr val="tx1"/>
                </a:solidFill>
                <a:latin typeface="+mj-lt"/>
                <a:ea typeface="+mn-ea"/>
                <a:cs typeface="+mn-cs"/>
              </a:defRPr>
            </a:lvl5pPr>
            <a:lvl6pPr marL="2514599" indent="-228600" algn="l" defTabSz="914400">
              <a:lnSpc>
                <a:spcPct val="90000"/>
              </a:lnSpc>
              <a:spcBef>
                <a:spcPts val="499"/>
              </a:spcBef>
              <a:buFont typeface="Arial"/>
              <a:buChar char="•"/>
              <a:defRPr sz="1800">
                <a:solidFill>
                  <a:schemeClr val="tx1"/>
                </a:solidFill>
                <a:latin typeface="+mn-lt"/>
                <a:ea typeface="+mn-ea"/>
                <a:cs typeface="+mn-cs"/>
              </a:defRPr>
            </a:lvl6pPr>
            <a:lvl7pPr marL="2971800" indent="-228600" algn="l" defTabSz="914400">
              <a:lnSpc>
                <a:spcPct val="90000"/>
              </a:lnSpc>
              <a:spcBef>
                <a:spcPts val="499"/>
              </a:spcBef>
              <a:buFont typeface="Arial"/>
              <a:buChar char="•"/>
              <a:defRPr sz="1800">
                <a:solidFill>
                  <a:schemeClr val="tx1"/>
                </a:solidFill>
                <a:latin typeface="+mn-lt"/>
                <a:ea typeface="+mn-ea"/>
                <a:cs typeface="+mn-cs"/>
              </a:defRPr>
            </a:lvl7pPr>
            <a:lvl8pPr marL="3429000" indent="-228600" algn="l" defTabSz="914400">
              <a:lnSpc>
                <a:spcPct val="90000"/>
              </a:lnSpc>
              <a:spcBef>
                <a:spcPts val="499"/>
              </a:spcBef>
              <a:buFont typeface="Arial"/>
              <a:buChar char="•"/>
              <a:defRPr sz="1800">
                <a:solidFill>
                  <a:schemeClr val="tx1"/>
                </a:solidFill>
                <a:latin typeface="+mn-lt"/>
                <a:ea typeface="+mn-ea"/>
                <a:cs typeface="+mn-cs"/>
              </a:defRPr>
            </a:lvl8pPr>
            <a:lvl9pPr marL="3886200" indent="-228600" algn="l" defTabSz="914400">
              <a:lnSpc>
                <a:spcPct val="90000"/>
              </a:lnSpc>
              <a:spcBef>
                <a:spcPts val="499"/>
              </a:spcBef>
              <a:buFont typeface="Arial"/>
              <a:buChar char="•"/>
              <a:defRPr sz="1800">
                <a:solidFill>
                  <a:schemeClr val="tx1"/>
                </a:solidFill>
                <a:latin typeface="+mn-lt"/>
                <a:ea typeface="+mn-ea"/>
                <a:cs typeface="+mn-cs"/>
              </a:defRPr>
            </a:lvl9pPr>
          </a:lstStyle>
          <a:p>
            <a:pPr marL="0" indent="0">
              <a:buClrTx/>
              <a:buSzPct val="75000"/>
              <a:buFont typeface="Arial"/>
              <a:buNone/>
              <a:defRPr/>
            </a:pPr>
            <a:r>
              <a:rPr lang="ru-RU" sz="2600" b="0" i="0" u="none" strike="noStrike" cap="none" spc="0">
                <a:ln>
                  <a:noFill/>
                </a:ln>
                <a:solidFill>
                  <a:schemeClr val="bg2">
                    <a:lumMod val="10000"/>
                  </a:schemeClr>
                </a:solidFill>
                <a:latin typeface="Helvetica Neue"/>
                <a:ea typeface="Times New Roman"/>
                <a:cs typeface="Helvetica Neue"/>
              </a:rPr>
              <a:t>При </a:t>
            </a:r>
            <a:r>
              <a:rPr lang="en-US" sz="2600" b="0" i="0" u="none" strike="noStrike" cap="none" spc="0">
                <a:ln>
                  <a:noFill/>
                </a:ln>
                <a:solidFill>
                  <a:schemeClr val="bg2">
                    <a:lumMod val="10000"/>
                  </a:schemeClr>
                </a:solidFill>
                <a:latin typeface="Helvetica Neue"/>
                <a:ea typeface="Times New Roman"/>
                <a:cs typeface="Helvetica Neue"/>
              </a:rPr>
              <a:t>version_cond</a:t>
            </a:r>
            <a:r>
              <a:rPr lang="ru-RU" sz="2600" b="0" i="0" u="none" strike="noStrike" cap="none" spc="0">
                <a:ln>
                  <a:noFill/>
                </a:ln>
                <a:solidFill>
                  <a:schemeClr val="bg2">
                    <a:lumMod val="10000"/>
                  </a:schemeClr>
                </a:solidFill>
                <a:latin typeface="Helvetica Neue"/>
                <a:ea typeface="Times New Roman"/>
                <a:cs typeface="Helvetica Neue"/>
              </a:rPr>
              <a:t> = </a:t>
            </a:r>
            <a:r>
              <a:rPr lang="en-US" sz="2600" b="0" i="0" u="none" strike="noStrike" cap="none" spc="0">
                <a:ln>
                  <a:noFill/>
                </a:ln>
                <a:solidFill>
                  <a:schemeClr val="bg2">
                    <a:lumMod val="10000"/>
                  </a:schemeClr>
                </a:solidFill>
                <a:latin typeface="Helvetica Neue"/>
                <a:ea typeface="Times New Roman"/>
                <a:cs typeface="Helvetica Neue"/>
              </a:rPr>
              <a:t>3</a:t>
            </a:r>
            <a:r>
              <a:rPr lang="ru-RU" sz="2600" b="0" i="0" u="none" strike="noStrike" cap="none" spc="0">
                <a:ln>
                  <a:noFill/>
                </a:ln>
                <a:solidFill>
                  <a:schemeClr val="bg2">
                    <a:lumMod val="10000"/>
                  </a:schemeClr>
                </a:solidFill>
                <a:latin typeface="Helvetica Neue"/>
                <a:ea typeface="Times New Roman"/>
                <a:cs typeface="Helvetica Neue"/>
              </a:rPr>
              <a:t> запрос вернёт пустое множество, поскольку 3 не равно 1 и 2</a:t>
            </a:r>
            <a:r>
              <a:rPr lang="en-US" sz="2600" b="0" i="0" u="none" strike="noStrike" cap="none" spc="0">
                <a:ln>
                  <a:noFill/>
                </a:ln>
                <a:solidFill>
                  <a:schemeClr val="bg2">
                    <a:lumMod val="10000"/>
                  </a:schemeClr>
                </a:solidFill>
                <a:latin typeface="Helvetica Neue"/>
                <a:ea typeface="Times New Roman"/>
                <a:cs typeface="Helvetica Neue"/>
              </a:rPr>
              <a:t>.</a:t>
            </a:r>
            <a:r>
              <a:rPr lang="ru-RU" sz="2600" b="0" i="0" u="none" strike="noStrike" cap="none" spc="0">
                <a:ln>
                  <a:noFill/>
                </a:ln>
                <a:solidFill>
                  <a:schemeClr val="bg2">
                    <a:lumMod val="10000"/>
                  </a:schemeClr>
                </a:solidFill>
                <a:latin typeface="Helvetica Neue"/>
                <a:ea typeface="Times New Roman"/>
                <a:cs typeface="Helvetica Neue"/>
              </a:rPr>
              <a:t> Всё это происходит во время планирования запроса.</a:t>
            </a:r>
            <a:endParaRPr>
              <a:solidFill>
                <a:schemeClr val="bg2">
                  <a:lumMod val="10000"/>
                </a:schemeClr>
              </a:solidFill>
              <a:latin typeface="Helvetica Neue"/>
              <a:cs typeface="Helvetica Neue"/>
            </a:endParaRPr>
          </a:p>
        </p:txBody>
      </p:sp>
      <p:sp>
        <p:nvSpPr>
          <p:cNvPr id="1779538859" name="Rectangle 1"/>
          <p:cNvSpPr>
            <a:spLocks noChangeArrowheads="1"/>
          </p:cNvSpPr>
          <p:nvPr/>
        </p:nvSpPr>
        <p:spPr bwMode="auto">
          <a:xfrm flipH="0" flipV="0">
            <a:off x="1661851" y="6897044"/>
            <a:ext cx="14508453" cy="2606075"/>
          </a:xfrm>
          <a:prstGeom prst="rect">
            <a:avLst/>
          </a:prstGeom>
          <a:solidFill>
            <a:schemeClr val="tx1"/>
          </a:solidFill>
          <a:ln>
            <a:noFill/>
          </a:ln>
          <a:effectLst/>
        </p:spPr>
        <p:txBody>
          <a:bodyPr vert="horz" wrap="square" lIns="91440" tIns="0" rIns="91440" bIns="45720" numCol="1" anchor="ctr" anchorCtr="0" compatLnSpc="1">
            <a:prstTxWarp prst="textNoShape"/>
            <a:spAutoFit/>
          </a:bodyPr>
          <a:lstStyle/>
          <a:p>
            <a:pPr marL="0" marR="0" lvl="0" indent="0" algn="ctr" defTabSz="914400">
              <a:lnSpc>
                <a:spcPct val="100000"/>
              </a:lnSpc>
              <a:spcBef>
                <a:spcPts val="0"/>
              </a:spcBef>
              <a:spcAft>
                <a:spcPts val="0"/>
              </a:spcAft>
              <a:buClrTx/>
              <a:buSzTx/>
              <a:buFontTx/>
              <a:buNone/>
              <a:defRPr/>
            </a:pPr>
            <a:r>
              <a:rPr lang="ru-RU" sz="2400" b="0" i="0" u="none" strike="noStrike" cap="none">
                <a:ln>
                  <a:noFill/>
                </a:ln>
                <a:solidFill>
                  <a:schemeClr val="bg1"/>
                </a:solidFill>
                <a:latin typeface="Courier New"/>
              </a:rPr>
              <a:t>QUERY PLAN</a:t>
            </a:r>
            <a:endParaRPr sz="2400" b="0" i="0" u="none" strike="noStrike" cap="none">
              <a:ln>
                <a:noFill/>
              </a:ln>
              <a:solidFill>
                <a:schemeClr val="bg1"/>
              </a:solidFill>
              <a:latin typeface="Courier New"/>
            </a:endParaRPr>
          </a:p>
          <a:p>
            <a:pPr marL="0" marR="0" lvl="0" indent="0" algn="l" defTabSz="914400">
              <a:lnSpc>
                <a:spcPct val="100000"/>
              </a:lnSpc>
              <a:spcBef>
                <a:spcPts val="0"/>
              </a:spcBef>
              <a:spcAft>
                <a:spcPts val="0"/>
              </a:spcAft>
              <a:buClrTx/>
              <a:buSzTx/>
              <a:buFontTx/>
              <a:buNone/>
              <a:defRPr/>
            </a:pPr>
            <a:r>
              <a:rPr lang="ru-RU" sz="2400" b="0" i="1" u="none" strike="noStrike" cap="none">
                <a:ln>
                  <a:noFill/>
                </a:ln>
                <a:solidFill>
                  <a:schemeClr val="bg1"/>
                </a:solidFill>
                <a:latin typeface="Courier New"/>
              </a:rPr>
              <a:t>------------------------------------------------------------------------------</a:t>
            </a:r>
            <a:endParaRPr sz="2400" b="0" i="0" u="none" strike="noStrike" cap="none">
              <a:ln>
                <a:noFill/>
              </a:ln>
              <a:solidFill>
                <a:schemeClr val="bg1"/>
              </a:solidFill>
              <a:latin typeface="Courier New"/>
            </a:endParaRPr>
          </a:p>
          <a:p>
            <a:pPr marL="0" marR="0" lvl="0" indent="0" algn="l" defTabSz="914400">
              <a:lnSpc>
                <a:spcPct val="100000"/>
              </a:lnSpc>
              <a:spcBef>
                <a:spcPts val="0"/>
              </a:spcBef>
              <a:spcAft>
                <a:spcPts val="0"/>
              </a:spcAft>
              <a:buClrTx/>
              <a:buSzTx/>
              <a:buFontTx/>
              <a:buNone/>
              <a:defRPr/>
            </a:pPr>
            <a:r>
              <a:rPr lang="ru-RU" sz="2400" b="1" i="0" u="none" strike="noStrike" cap="none">
                <a:ln>
                  <a:noFill/>
                </a:ln>
                <a:solidFill>
                  <a:schemeClr val="bg1"/>
                </a:solidFill>
                <a:latin typeface="Courier New"/>
              </a:rPr>
              <a:t>RESULT</a:t>
            </a:r>
            <a:r>
              <a:rPr lang="ru-RU" sz="2400" b="0" i="0" u="none" strike="noStrike" cap="none">
                <a:ln>
                  <a:noFill/>
                </a:ln>
                <a:solidFill>
                  <a:schemeClr val="bg1"/>
                </a:solidFill>
                <a:latin typeface="Courier New"/>
              </a:rPr>
              <a:t> (</a:t>
            </a:r>
            <a:r>
              <a:rPr lang="ru-RU" sz="2400" b="0" i="0" u="none" strike="noStrike" cap="none">
                <a:ln>
                  <a:noFill/>
                </a:ln>
                <a:solidFill>
                  <a:schemeClr val="bg1"/>
                </a:solidFill>
                <a:latin typeface="Courier New"/>
              </a:rPr>
              <a:t>cost</a:t>
            </a:r>
            <a:r>
              <a:rPr lang="ru-RU" sz="2400" b="0" i="0" u="none" strike="noStrike" cap="none">
                <a:ln>
                  <a:noFill/>
                </a:ln>
                <a:solidFill>
                  <a:schemeClr val="bg1"/>
                </a:solidFill>
                <a:latin typeface="Courier New"/>
              </a:rPr>
              <a:t>=0.00..0.00 </a:t>
            </a:r>
            <a:r>
              <a:rPr lang="ru-RU" sz="2400" b="1" i="0" u="none" strike="noStrike" cap="none">
                <a:ln>
                  <a:noFill/>
                </a:ln>
                <a:solidFill>
                  <a:schemeClr val="bg1"/>
                </a:solidFill>
                <a:latin typeface="Courier New"/>
              </a:rPr>
              <a:t>ROWS</a:t>
            </a:r>
            <a:r>
              <a:rPr lang="ru-RU" sz="2400" b="0" i="0" u="none" strike="noStrike" cap="none">
                <a:ln>
                  <a:noFill/>
                </a:ln>
                <a:solidFill>
                  <a:schemeClr val="bg1"/>
                </a:solidFill>
                <a:latin typeface="Courier New"/>
              </a:rPr>
              <a:t>=0 </a:t>
            </a:r>
            <a:r>
              <a:rPr lang="ru-RU" sz="2400" b="0" i="0" u="none" strike="noStrike" cap="none">
                <a:ln>
                  <a:noFill/>
                </a:ln>
                <a:solidFill>
                  <a:schemeClr val="bg1"/>
                </a:solidFill>
                <a:latin typeface="Courier New"/>
              </a:rPr>
              <a:t>width</a:t>
            </a:r>
            <a:r>
              <a:rPr lang="ru-RU" sz="2400" b="0" i="0" u="none" strike="noStrike" cap="none">
                <a:ln>
                  <a:noFill/>
                </a:ln>
                <a:solidFill>
                  <a:schemeClr val="bg1"/>
                </a:solidFill>
                <a:latin typeface="Courier New"/>
              </a:rPr>
              <a:t>=0) (</a:t>
            </a:r>
            <a:r>
              <a:rPr lang="ru-RU" sz="2400" b="0" i="0" u="none" strike="noStrike" cap="none">
                <a:ln>
                  <a:noFill/>
                </a:ln>
                <a:solidFill>
                  <a:schemeClr val="bg1"/>
                </a:solidFill>
                <a:latin typeface="Courier New"/>
              </a:rPr>
              <a:t>actual</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TIME</a:t>
            </a:r>
            <a:r>
              <a:rPr lang="ru-RU" sz="2400" b="0" i="0" u="none" strike="noStrike" cap="none">
                <a:ln>
                  <a:noFill/>
                </a:ln>
                <a:solidFill>
                  <a:schemeClr val="bg1"/>
                </a:solidFill>
                <a:latin typeface="Courier New"/>
              </a:rPr>
              <a:t>=0.002..0.002 </a:t>
            </a:r>
            <a:r>
              <a:rPr lang="ru-RU" sz="2400" b="1" i="0" u="none" strike="noStrike" cap="none">
                <a:ln>
                  <a:noFill/>
                </a:ln>
                <a:solidFill>
                  <a:schemeClr val="bg1"/>
                </a:solidFill>
                <a:latin typeface="Courier New"/>
              </a:rPr>
              <a:t>ROWS</a:t>
            </a:r>
            <a:r>
              <a:rPr lang="ru-RU" sz="2400" b="0" i="0" u="none" strike="noStrike" cap="none">
                <a:ln>
                  <a:noFill/>
                </a:ln>
                <a:solidFill>
                  <a:schemeClr val="bg1"/>
                </a:solidFill>
                <a:latin typeface="Courier New"/>
              </a:rPr>
              <a:t>=0 </a:t>
            </a:r>
            <a:r>
              <a:rPr lang="ru-RU" sz="2400" b="0" i="0" u="none" strike="noStrike" cap="none">
                <a:ln>
                  <a:noFill/>
                </a:ln>
                <a:solidFill>
                  <a:schemeClr val="bg1"/>
                </a:solidFill>
                <a:latin typeface="Courier New"/>
              </a:rPr>
              <a:t>loops</a:t>
            </a:r>
            <a:r>
              <a:rPr lang="ru-RU" sz="2400" b="0" i="0" u="none" strike="noStrike" cap="none">
                <a:ln>
                  <a:noFill/>
                </a:ln>
                <a:solidFill>
                  <a:schemeClr val="bg1"/>
                </a:solidFill>
                <a:latin typeface="Courier New"/>
              </a:rPr>
              <a:t>=1) </a:t>
            </a:r>
            <a:endParaRPr sz="2400" b="0" i="0" u="none" strike="noStrike" cap="none">
              <a:ln>
                <a:noFill/>
              </a:ln>
              <a:solidFill>
                <a:schemeClr val="bg1"/>
              </a:solidFill>
              <a:latin typeface="Courier New"/>
            </a:endParaRPr>
          </a:p>
          <a:p>
            <a:pPr marL="0" marR="0" lvl="0" indent="0" algn="l" defTabSz="914400">
              <a:lnSpc>
                <a:spcPct val="100000"/>
              </a:lnSpc>
              <a:spcBef>
                <a:spcPts val="0"/>
              </a:spcBef>
              <a:spcAft>
                <a:spcPts val="0"/>
              </a:spcAft>
              <a:buClrTx/>
              <a:buSzTx/>
              <a:buFontTx/>
              <a:buNone/>
              <a:defRPr/>
            </a:pPr>
            <a:r>
              <a:rPr lang="en-US" sz="2400">
                <a:solidFill>
                  <a:schemeClr val="bg1"/>
                </a:solidFill>
                <a:latin typeface="Courier New"/>
              </a:rPr>
              <a:t>  </a:t>
            </a:r>
            <a:r>
              <a:rPr lang="ru-RU" sz="2400" b="0" i="0" u="none" strike="noStrike" cap="none">
                <a:ln>
                  <a:noFill/>
                </a:ln>
                <a:solidFill>
                  <a:schemeClr val="bg1"/>
                </a:solidFill>
                <a:latin typeface="Courier New"/>
              </a:rPr>
              <a:t>One</a:t>
            </a:r>
            <a:r>
              <a:rPr lang="ru-RU" sz="2400" b="0" i="0" u="none" strike="noStrike" cap="none">
                <a:ln>
                  <a:noFill/>
                </a:ln>
                <a:solidFill>
                  <a:schemeClr val="bg1"/>
                </a:solidFill>
                <a:latin typeface="Courier New"/>
              </a:rPr>
              <a:t>-</a:t>
            </a:r>
            <a:r>
              <a:rPr lang="ru-RU" sz="2400" b="1" i="0" u="none" strike="noStrike" cap="none">
                <a:ln>
                  <a:noFill/>
                </a:ln>
                <a:solidFill>
                  <a:schemeClr val="bg1"/>
                </a:solidFill>
                <a:latin typeface="Courier New"/>
              </a:rPr>
              <a:t>TIME</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FILTER</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FALSE</a:t>
            </a:r>
            <a:r>
              <a:rPr lang="ru-RU" sz="2400" b="0" i="0" u="none" strike="noStrike" cap="none">
                <a:ln>
                  <a:noFill/>
                </a:ln>
                <a:solidFill>
                  <a:schemeClr val="bg1"/>
                </a:solidFill>
                <a:latin typeface="Courier New"/>
              </a:rPr>
              <a:t> </a:t>
            </a:r>
            <a:endParaRPr sz="2400" b="0" i="0" u="none" strike="noStrike" cap="none">
              <a:ln>
                <a:noFill/>
              </a:ln>
              <a:solidFill>
                <a:schemeClr val="bg1"/>
              </a:solidFill>
              <a:latin typeface="Courier New"/>
            </a:endParaRPr>
          </a:p>
          <a:p>
            <a:pPr marL="0" marR="0" lvl="0" indent="0" algn="l" defTabSz="914400">
              <a:lnSpc>
                <a:spcPct val="100000"/>
              </a:lnSpc>
              <a:spcBef>
                <a:spcPts val="0"/>
              </a:spcBef>
              <a:spcAft>
                <a:spcPts val="0"/>
              </a:spcAft>
              <a:buClrTx/>
              <a:buSzTx/>
              <a:buFontTx/>
              <a:buNone/>
              <a:defRPr/>
            </a:pPr>
            <a:r>
              <a:rPr lang="ru-RU" sz="2400" b="0" i="0" u="none" strike="noStrike" cap="none">
                <a:ln>
                  <a:noFill/>
                </a:ln>
                <a:solidFill>
                  <a:schemeClr val="bg1"/>
                </a:solidFill>
                <a:latin typeface="Courier New"/>
              </a:rPr>
              <a:t>Planning</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TIME</a:t>
            </a:r>
            <a:r>
              <a:rPr lang="ru-RU" sz="2400" b="0" i="0" u="none" strike="noStrike" cap="none">
                <a:ln>
                  <a:noFill/>
                </a:ln>
                <a:solidFill>
                  <a:schemeClr val="bg1"/>
                </a:solidFill>
                <a:latin typeface="Courier New"/>
              </a:rPr>
              <a:t>: 0.429 </a:t>
            </a:r>
            <a:r>
              <a:rPr lang="ru-RU" sz="2400" b="0" i="0" u="none" strike="noStrike" cap="none">
                <a:ln>
                  <a:noFill/>
                </a:ln>
                <a:solidFill>
                  <a:schemeClr val="bg1"/>
                </a:solidFill>
                <a:latin typeface="Courier New"/>
              </a:rPr>
              <a:t>ms</a:t>
            </a:r>
            <a:r>
              <a:rPr lang="ru-RU" sz="2400" b="0" i="0" u="none" strike="noStrike" cap="none">
                <a:ln>
                  <a:noFill/>
                </a:ln>
                <a:solidFill>
                  <a:schemeClr val="bg1"/>
                </a:solidFill>
                <a:latin typeface="Courier New"/>
              </a:rPr>
              <a:t> </a:t>
            </a:r>
            <a:endParaRPr sz="2400" b="0" i="0" u="none" strike="noStrike" cap="none">
              <a:ln>
                <a:noFill/>
              </a:ln>
              <a:solidFill>
                <a:schemeClr val="bg1"/>
              </a:solidFill>
              <a:latin typeface="Courier New"/>
            </a:endParaRPr>
          </a:p>
          <a:p>
            <a:pPr marL="0" marR="0" lvl="0" indent="0" algn="l" defTabSz="914400">
              <a:lnSpc>
                <a:spcPct val="100000"/>
              </a:lnSpc>
              <a:spcBef>
                <a:spcPts val="0"/>
              </a:spcBef>
              <a:spcAft>
                <a:spcPts val="0"/>
              </a:spcAft>
              <a:buClrTx/>
              <a:buSzTx/>
              <a:buFontTx/>
              <a:buNone/>
              <a:defRPr/>
            </a:pPr>
            <a:r>
              <a:rPr lang="ru-RU" sz="2400" b="0" i="0" u="none" strike="noStrike" cap="none">
                <a:ln>
                  <a:noFill/>
                </a:ln>
                <a:solidFill>
                  <a:schemeClr val="bg1"/>
                </a:solidFill>
                <a:latin typeface="Courier New"/>
              </a:rPr>
              <a:t>Execution</a:t>
            </a:r>
            <a:r>
              <a:rPr lang="ru-RU" sz="2400" b="0" i="0" u="none" strike="noStrike" cap="none">
                <a:ln>
                  <a:noFill/>
                </a:ln>
                <a:solidFill>
                  <a:schemeClr val="bg1"/>
                </a:solidFill>
                <a:latin typeface="Courier New"/>
              </a:rPr>
              <a:t> </a:t>
            </a:r>
            <a:r>
              <a:rPr lang="ru-RU" sz="2400" b="1" i="0" u="none" strike="noStrike" cap="none">
                <a:ln>
                  <a:noFill/>
                </a:ln>
                <a:solidFill>
                  <a:schemeClr val="bg1"/>
                </a:solidFill>
                <a:latin typeface="Courier New"/>
              </a:rPr>
              <a:t>TIME</a:t>
            </a:r>
            <a:r>
              <a:rPr lang="ru-RU" sz="2400" b="0" i="0" u="none" strike="noStrike" cap="none">
                <a:ln>
                  <a:noFill/>
                </a:ln>
                <a:solidFill>
                  <a:schemeClr val="bg1"/>
                </a:solidFill>
                <a:latin typeface="Courier New"/>
              </a:rPr>
              <a:t>: 0.034 </a:t>
            </a:r>
            <a:r>
              <a:rPr lang="ru-RU" sz="2400" b="0" i="0" u="none" strike="noStrike" cap="none">
                <a:ln>
                  <a:noFill/>
                </a:ln>
                <a:solidFill>
                  <a:schemeClr val="bg1"/>
                </a:solidFill>
                <a:latin typeface="Courier New"/>
              </a:rPr>
              <a:t>ms</a:t>
            </a:r>
            <a:r>
              <a:rPr lang="ru-RU" sz="2400" b="0" i="0" u="none" strike="noStrike" cap="none">
                <a:ln>
                  <a:noFill/>
                </a:ln>
                <a:solidFill>
                  <a:schemeClr val="bg1"/>
                </a:solidFill>
              </a:rPr>
              <a:t> </a:t>
            </a:r>
            <a:endParaRPr sz="2400" b="0" i="0" u="none" strike="noStrike" cap="none">
              <a:ln>
                <a:noFill/>
              </a:ln>
              <a:solidFill>
                <a:schemeClr val="bg1"/>
              </a:solidFill>
              <a:latin typeface="Arial"/>
            </a:endParaRPr>
          </a:p>
        </p:txBody>
      </p:sp>
      <p:sp>
        <p:nvSpPr>
          <p:cNvPr id="953088254" name="Объект 2"/>
          <p:cNvSpPr txBox="1"/>
          <p:nvPr/>
        </p:nvSpPr>
        <p:spPr bwMode="auto">
          <a:xfrm flipH="0" flipV="0">
            <a:off x="1661850" y="10103969"/>
            <a:ext cx="13467999" cy="1363381"/>
          </a:xfrm>
          <a:prstGeom prst="rect">
            <a:avLst/>
          </a:prstGeom>
        </p:spPr>
        <p:txBody>
          <a:bodyPr vertOverflow="overflow" horzOverflow="overflow" vert="horz" wrap="square" lIns="91440" tIns="45720" rIns="91440" bIns="45720" numCol="1" spcCol="0" rtlCol="0" fromWordArt="0" anchor="t" anchorCtr="0" forceAA="0" upright="0" compatLnSpc="0">
            <a:normAutofit fontScale="95000" lnSpcReduction="1000"/>
          </a:bodyPr>
          <a:lstStyle>
            <a:lvl1pPr marL="457200" indent="-457200" algn="l" defTabSz="914400">
              <a:lnSpc>
                <a:spcPct val="100000"/>
              </a:lnSpc>
              <a:spcBef>
                <a:spcPts val="0"/>
              </a:spcBef>
              <a:spcAft>
                <a:spcPts val="1399"/>
              </a:spcAft>
              <a:buSzPct val="75000"/>
              <a:buFont typeface="Arial"/>
              <a:buBlip>
                <a:blip r:embed="rId2"/>
              </a:buBlip>
              <a:defRPr lang="ru-RU" sz="2600">
                <a:solidFill>
                  <a:schemeClr val="tx1">
                    <a:lumMod val="95000"/>
                    <a:lumOff val="5000"/>
                  </a:schemeClr>
                </a:solidFill>
                <a:latin typeface="Proxima Nova"/>
                <a:ea typeface="Proxima Nova"/>
                <a:cs typeface="Proxima Nova"/>
              </a:defRPr>
            </a:lvl1pPr>
            <a:lvl2pPr marL="685800" indent="-228600" algn="l" defTabSz="914400">
              <a:lnSpc>
                <a:spcPct val="90000"/>
              </a:lnSpc>
              <a:spcBef>
                <a:spcPts val="499"/>
              </a:spcBef>
              <a:buFont typeface="Arial"/>
              <a:buChar char="•"/>
              <a:defRPr sz="2400">
                <a:solidFill>
                  <a:schemeClr val="tx1"/>
                </a:solidFill>
                <a:latin typeface="+mj-lt"/>
                <a:ea typeface="+mn-ea"/>
                <a:cs typeface="+mn-cs"/>
              </a:defRPr>
            </a:lvl2pPr>
            <a:lvl3pPr marL="1143000" indent="-228600" algn="l" defTabSz="914400">
              <a:lnSpc>
                <a:spcPct val="90000"/>
              </a:lnSpc>
              <a:spcBef>
                <a:spcPts val="499"/>
              </a:spcBef>
              <a:buFont typeface="Arial"/>
              <a:buChar char="•"/>
              <a:defRPr sz="2000">
                <a:solidFill>
                  <a:schemeClr val="tx1"/>
                </a:solidFill>
                <a:latin typeface="+mj-lt"/>
                <a:ea typeface="+mn-ea"/>
                <a:cs typeface="+mn-cs"/>
              </a:defRPr>
            </a:lvl3pPr>
            <a:lvl4pPr marL="1600200" indent="-228600" algn="l" defTabSz="914400">
              <a:lnSpc>
                <a:spcPct val="90000"/>
              </a:lnSpc>
              <a:spcBef>
                <a:spcPts val="499"/>
              </a:spcBef>
              <a:buFont typeface="Arial"/>
              <a:buChar char="•"/>
              <a:defRPr sz="1800">
                <a:solidFill>
                  <a:schemeClr val="tx1"/>
                </a:solidFill>
                <a:latin typeface="+mj-lt"/>
                <a:ea typeface="+mn-ea"/>
                <a:cs typeface="+mn-cs"/>
              </a:defRPr>
            </a:lvl4pPr>
            <a:lvl5pPr marL="2057400" indent="-228600" algn="l" defTabSz="914400">
              <a:lnSpc>
                <a:spcPct val="90000"/>
              </a:lnSpc>
              <a:spcBef>
                <a:spcPts val="499"/>
              </a:spcBef>
              <a:buFont typeface="Arial"/>
              <a:buChar char="•"/>
              <a:defRPr sz="1800">
                <a:solidFill>
                  <a:schemeClr val="tx1"/>
                </a:solidFill>
                <a:latin typeface="+mj-lt"/>
                <a:ea typeface="+mn-ea"/>
                <a:cs typeface="+mn-cs"/>
              </a:defRPr>
            </a:lvl5pPr>
            <a:lvl6pPr marL="2514599" indent="-228600" algn="l" defTabSz="914400">
              <a:lnSpc>
                <a:spcPct val="90000"/>
              </a:lnSpc>
              <a:spcBef>
                <a:spcPts val="499"/>
              </a:spcBef>
              <a:buFont typeface="Arial"/>
              <a:buChar char="•"/>
              <a:defRPr sz="1800">
                <a:solidFill>
                  <a:schemeClr val="tx1"/>
                </a:solidFill>
                <a:latin typeface="+mn-lt"/>
                <a:ea typeface="+mn-ea"/>
                <a:cs typeface="+mn-cs"/>
              </a:defRPr>
            </a:lvl6pPr>
            <a:lvl7pPr marL="2971800" indent="-228600" algn="l" defTabSz="914400">
              <a:lnSpc>
                <a:spcPct val="90000"/>
              </a:lnSpc>
              <a:spcBef>
                <a:spcPts val="499"/>
              </a:spcBef>
              <a:buFont typeface="Arial"/>
              <a:buChar char="•"/>
              <a:defRPr sz="1800">
                <a:solidFill>
                  <a:schemeClr val="tx1"/>
                </a:solidFill>
                <a:latin typeface="+mn-lt"/>
                <a:ea typeface="+mn-ea"/>
                <a:cs typeface="+mn-cs"/>
              </a:defRPr>
            </a:lvl7pPr>
            <a:lvl8pPr marL="3429000" indent="-228600" algn="l" defTabSz="914400">
              <a:lnSpc>
                <a:spcPct val="90000"/>
              </a:lnSpc>
              <a:spcBef>
                <a:spcPts val="499"/>
              </a:spcBef>
              <a:buFont typeface="Arial"/>
              <a:buChar char="•"/>
              <a:defRPr sz="1800">
                <a:solidFill>
                  <a:schemeClr val="tx1"/>
                </a:solidFill>
                <a:latin typeface="+mn-lt"/>
                <a:ea typeface="+mn-ea"/>
                <a:cs typeface="+mn-cs"/>
              </a:defRPr>
            </a:lvl8pPr>
            <a:lvl9pPr marL="3886200" indent="-228600" algn="l" defTabSz="914400">
              <a:lnSpc>
                <a:spcPct val="90000"/>
              </a:lnSpc>
              <a:spcBef>
                <a:spcPts val="499"/>
              </a:spcBef>
              <a:buFont typeface="Arial"/>
              <a:buChar char="•"/>
              <a:defRPr sz="1800">
                <a:solidFill>
                  <a:schemeClr val="tx1"/>
                </a:solidFill>
                <a:latin typeface="+mn-lt"/>
                <a:ea typeface="+mn-ea"/>
                <a:cs typeface="+mn-cs"/>
              </a:defRPr>
            </a:lvl9pPr>
          </a:lstStyle>
          <a:p>
            <a:pPr marL="0" lvl="1" indent="0" algn="just">
              <a:lnSpc>
                <a:spcPct val="114999"/>
              </a:lnSpc>
              <a:buClr>
                <a:srgbClr val="595959"/>
              </a:buClr>
              <a:buSzPts val="2900"/>
              <a:buNone/>
              <a:defRPr/>
            </a:pPr>
            <a:r>
              <a:rPr lang="ru-RU" sz="2600" b="0" i="0" u="none" strike="noStrike" cap="none" spc="0">
                <a:ln>
                  <a:noFill/>
                </a:ln>
                <a:solidFill>
                  <a:schemeClr val="bg2">
                    <a:lumMod val="10000"/>
                  </a:schemeClr>
                </a:solidFill>
                <a:latin typeface="Helvetica Neue"/>
                <a:ea typeface="Times New Roman"/>
                <a:cs typeface="Helvetica Neue"/>
              </a:rPr>
              <a:t>Таким образом, СУБД </a:t>
            </a:r>
            <a:r>
              <a:rPr lang="en-US" sz="2600" b="0" i="0" u="none" strike="noStrike" cap="none" spc="0">
                <a:ln>
                  <a:noFill/>
                </a:ln>
                <a:solidFill>
                  <a:schemeClr val="bg2">
                    <a:lumMod val="10000"/>
                  </a:schemeClr>
                </a:solidFill>
                <a:latin typeface="Helvetica Neue"/>
                <a:ea typeface="Times New Roman"/>
                <a:cs typeface="Helvetica Neue"/>
              </a:rPr>
              <a:t>PostgreSQL </a:t>
            </a:r>
            <a:r>
              <a:rPr lang="ru-RU" sz="2600" b="0" i="0" u="none" strike="noStrike" cap="none" spc="0">
                <a:ln>
                  <a:noFill/>
                </a:ln>
                <a:solidFill>
                  <a:schemeClr val="bg2">
                    <a:lumMod val="10000"/>
                  </a:schemeClr>
                </a:solidFill>
                <a:latin typeface="Helvetica Neue"/>
                <a:ea typeface="Times New Roman"/>
                <a:cs typeface="Helvetica Neue"/>
              </a:rPr>
              <a:t>может исключать определённые условия фильтрации во время планирования запроса, что позволяет отказаться от кода с динамическим </a:t>
            </a:r>
            <a:r>
              <a:rPr lang="en-US" sz="2600" b="0" i="0" u="none" strike="noStrike" cap="none" spc="0">
                <a:ln>
                  <a:noFill/>
                </a:ln>
                <a:solidFill>
                  <a:schemeClr val="bg2">
                    <a:lumMod val="10000"/>
                  </a:schemeClr>
                </a:solidFill>
                <a:latin typeface="Helvetica Neue"/>
                <a:ea typeface="Times New Roman"/>
                <a:cs typeface="Helvetica Neue"/>
              </a:rPr>
              <a:t>SQL.</a:t>
            </a:r>
            <a:endParaRPr sz="2600">
              <a:latin typeface="Helvetica Neue"/>
              <a:cs typeface="Helvetica Neue"/>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63" name="Спасибо!"/>
          <p:cNvSpPr txBox="1"/>
          <p:nvPr/>
        </p:nvSpPr>
        <p:spPr bwMode="auto">
          <a:xfrm>
            <a:off x="6878527" y="7956907"/>
            <a:ext cx="10626948" cy="1764586"/>
          </a:xfrm>
          <a:prstGeom prst="rect">
            <a:avLst/>
          </a:prstGeom>
          <a:ln w="12700">
            <a:miter lim="400000"/>
          </a:ln>
        </p:spPr>
        <p:txBody>
          <a:bodyPr wrap="none" lIns="50800" tIns="50800" rIns="50800" bIns="50800" anchor="ctr">
            <a:spAutoFit/>
          </a:bodyPr>
          <a:lstStyle/>
          <a:p>
            <a:pPr lvl="1">
              <a:lnSpc>
                <a:spcPct val="90000"/>
              </a:lnSpc>
              <a:defRPr sz="12000" cap="all" spc="2160">
                <a:solidFill>
                  <a:srgbClr val="000000"/>
                </a:solidFill>
                <a:latin typeface="Helvetica Neue Light"/>
                <a:ea typeface="Helvetica Neue Light"/>
                <a:cs typeface="Helvetica Neue Light"/>
              </a:defRPr>
            </a:pPr>
            <a:r>
              <a:rPr b="1"/>
              <a:t>Спасибо</a:t>
            </a:r>
            <a:r>
              <a:rPr b="1"/>
              <a:t>!</a:t>
            </a:r>
            <a:endParaRPr/>
          </a:p>
        </p:txBody>
      </p:sp>
      <p:sp>
        <p:nvSpPr>
          <p:cNvPr id="164" name="postgrespro.ru"/>
          <p:cNvSpPr txBox="1"/>
          <p:nvPr/>
        </p:nvSpPr>
        <p:spPr bwMode="auto">
          <a:xfrm>
            <a:off x="5793192" y="11383217"/>
            <a:ext cx="12797617" cy="659471"/>
          </a:xfrm>
          <a:prstGeom prst="rect">
            <a:avLst/>
          </a:prstGeom>
          <a:ln w="12700">
            <a:miter lim="400000"/>
          </a:ln>
        </p:spPr>
        <p:txBody>
          <a:bodyPr lIns="50800" tIns="50800" rIns="50800" bIns="50800" anchor="ctr">
            <a:spAutoFit/>
          </a:bodyPr>
          <a:lstStyle>
            <a:lvl1pPr>
              <a:lnSpc>
                <a:spcPct val="90000"/>
              </a:lnSpc>
              <a:defRPr sz="3700">
                <a:solidFill>
                  <a:srgbClr val="F99025"/>
                </a:solidFill>
                <a:latin typeface="Helvetica Neue Medium"/>
                <a:ea typeface="Helvetica Neue Medium"/>
                <a:cs typeface="Helvetica Neue Medium"/>
              </a:defRPr>
            </a:lvl1pPr>
          </a:lstStyle>
          <a:p>
            <a:pPr>
              <a:defRPr/>
            </a:pPr>
            <a:r>
              <a:rPr/>
              <a:t>postgrespro.ru</a:t>
            </a:r>
            <a:endParaRPr/>
          </a:p>
        </p:txBody>
      </p:sp>
      <p:sp>
        <p:nvSpPr>
          <p:cNvPr id="165" name="PGMeetup.NN"/>
          <p:cNvSpPr txBox="1"/>
          <p:nvPr/>
        </p:nvSpPr>
        <p:spPr bwMode="auto">
          <a:xfrm>
            <a:off x="7317269" y="2456606"/>
            <a:ext cx="9749464" cy="1487587"/>
          </a:xfrm>
          <a:prstGeom prst="rect">
            <a:avLst/>
          </a:prstGeom>
          <a:ln w="12700">
            <a:miter lim="400000"/>
          </a:ln>
        </p:spPr>
        <p:txBody>
          <a:bodyPr wrap="none" lIns="50800" tIns="50800" rIns="50800" bIns="50800" anchor="ctr">
            <a:spAutoFit/>
          </a:bodyPr>
          <a:lstStyle>
            <a:lvl1pPr>
              <a:defRPr sz="9000">
                <a:solidFill>
                  <a:srgbClr val="000000"/>
                </a:solidFill>
                <a:latin typeface="Epilogue Bold"/>
                <a:ea typeface="Epilogue Bold"/>
                <a:cs typeface="Epilogue Bold"/>
              </a:defRPr>
            </a:lvl1pPr>
          </a:lstStyle>
          <a:p>
            <a:pPr>
              <a:defRPr/>
            </a:pPr>
            <a:r>
              <a:rPr b="1"/>
              <a:t>PG</a:t>
            </a:r>
            <a:r>
              <a:rPr lang="en-US" b="1"/>
              <a:t>Meetup</a:t>
            </a:r>
            <a:r>
              <a:rPr lang="en-US" b="1"/>
              <a:t>.</a:t>
            </a:r>
            <a:r>
              <a:rPr lang="ru-RU" b="1"/>
              <a:t>Барнаул</a:t>
            </a:r>
            <a:endParaRPr b="1"/>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884361757" name="Lorem ipsum dolor sit amet, consectetuer adipiscing elit, sed diam nonummy nibh euismod tincidunt ut laoreet dolore magna aliquam erat volutpat. Ut wisi enim ad minim veniam, quis nostrud exerci tation ullamcorper suscipit lobortis nisl ut aliquip ex ea "/>
          <p:cNvSpPr txBox="1"/>
          <p:nvPr/>
        </p:nvSpPr>
        <p:spPr bwMode="auto">
          <a:xfrm flipH="0" flipV="0">
            <a:off x="1661851" y="5530474"/>
            <a:ext cx="13876868" cy="3035335"/>
          </a:xfrm>
          <a:prstGeom prst="rect">
            <a:avLst/>
          </a:prstGeom>
          <a:ln w="12700">
            <a:miter lim="400000"/>
          </a:ln>
        </p:spPr>
        <p:txBody>
          <a:bodyPr lIns="50799" tIns="50799" rIns="50799" bIns="50799" anchor="ctr">
            <a:spAutoFit/>
          </a:bodyPr>
          <a:lstStyle>
            <a:lvl1pPr algn="l">
              <a:defRPr sz="2000">
                <a:solidFill>
                  <a:srgbClr val="000000"/>
                </a:solidFill>
              </a:defRPr>
            </a:lvl1pPr>
          </a:lstStyle>
          <a:p>
            <a:pPr marL="305908" indent="-305908">
              <a:lnSpc>
                <a:spcPct val="150000"/>
              </a:lnSpc>
              <a:buClrTx/>
              <a:buSzTx/>
              <a:buFontTx/>
              <a:buAutoNum type="arabicPeriod"/>
              <a:defRPr/>
            </a:pPr>
            <a:r>
              <a:rPr lang="en-US" sz="3500"/>
              <a:t>CLOB, LONG -&gt; TEXT (</a:t>
            </a:r>
            <a:r>
              <a:rPr lang="ru-RU" sz="3500"/>
              <a:t>до 1</a:t>
            </a:r>
            <a:r>
              <a:rPr lang="en-US" sz="3500"/>
              <a:t>GB</a:t>
            </a:r>
            <a:r>
              <a:rPr lang="en-US" sz="3500"/>
              <a:t>)</a:t>
            </a:r>
            <a:endParaRPr lang="ru-RU" sz="3500"/>
          </a:p>
          <a:p>
            <a:pPr marL="305908" indent="-305908">
              <a:lnSpc>
                <a:spcPct val="150000"/>
              </a:lnSpc>
              <a:buClrTx/>
              <a:buSzTx/>
              <a:buFontTx/>
              <a:buAutoNum type="arabicPeriod"/>
              <a:defRPr/>
            </a:pPr>
            <a:r>
              <a:rPr lang="en-US" sz="3500"/>
              <a:t>BLOB, RAW(n), LONG RAW -&gt; bytea (</a:t>
            </a:r>
            <a:r>
              <a:rPr lang="ru-RU" sz="3500"/>
              <a:t>до 1</a:t>
            </a:r>
            <a:r>
              <a:rPr lang="en-US" sz="3500"/>
              <a:t>GB)</a:t>
            </a:r>
            <a:r>
              <a:rPr lang="ru-RU" sz="3500"/>
              <a:t> или </a:t>
            </a:r>
            <a:r>
              <a:rPr lang="en-US" sz="3500"/>
              <a:t>large object</a:t>
            </a:r>
            <a:endParaRPr lang="en-US" sz="3500"/>
          </a:p>
          <a:p>
            <a:pPr marL="305908" indent="-305908">
              <a:lnSpc>
                <a:spcPct val="150000"/>
              </a:lnSpc>
              <a:buClrTx/>
              <a:buSzTx/>
              <a:buFontTx/>
              <a:buAutoNum type="arabicPeriod"/>
              <a:defRPr/>
            </a:pPr>
            <a:r>
              <a:rPr lang="en-US" sz="3500"/>
              <a:t>NUMBER(38,0), INTEGER -&gt; smallint, integer, bigint, bool</a:t>
            </a:r>
            <a:endParaRPr lang="en-US" sz="3500"/>
          </a:p>
          <a:p>
            <a:pPr marL="305908" indent="-305908">
              <a:buClrTx/>
              <a:buSzTx/>
              <a:buFontTx/>
              <a:buAutoNum type="arabicPeriod"/>
              <a:defRPr/>
            </a:pPr>
            <a:r>
              <a:rPr lang="en-US" sz="3500"/>
              <a:t>NUMBER(p,s) -&gt; NUMERIC(p,s)</a:t>
            </a:r>
            <a:endParaRPr lang="ru-RU" sz="3500"/>
          </a:p>
        </p:txBody>
      </p:sp>
      <p:sp>
        <p:nvSpPr>
          <p:cNvPr id="317500190" name="Образец заголовка"/>
          <p:cNvSpPr txBox="1"/>
          <p:nvPr/>
        </p:nvSpPr>
        <p:spPr bwMode="auto">
          <a:xfrm>
            <a:off x="1661851" y="2932211"/>
            <a:ext cx="12800891"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rgbClr val="FF9900"/>
                </a:solidFill>
                <a:latin typeface="Helvetica Neue"/>
                <a:ea typeface="Helvetica Neue"/>
                <a:cs typeface="Helvetica Neue"/>
              </a:rPr>
              <a:t>Особенности типов данных</a:t>
            </a:r>
            <a:endParaRPr sz="4000">
              <a:solidFill>
                <a:srgbClr val="FF9900"/>
              </a:solidFill>
            </a:endParaRPr>
          </a:p>
        </p:txBody>
      </p:sp>
      <p:sp>
        <p:nvSpPr>
          <p:cNvPr id="1360797525" name="PGMeetup.NN"/>
          <p:cNvSpPr txBox="1"/>
          <p:nvPr/>
        </p:nvSpPr>
        <p:spPr bwMode="auto">
          <a:xfrm>
            <a:off x="1661851" y="1306608"/>
            <a:ext cx="5645774" cy="918199"/>
          </a:xfrm>
          <a:prstGeom prst="rect">
            <a:avLst/>
          </a:prstGeom>
          <a:ln w="12700">
            <a:miter lim="400000"/>
          </a:ln>
        </p:spPr>
        <p:txBody>
          <a:bodyPr wrap="none" lIns="50799" tIns="50799" rIns="50799" bIns="50799" anchor="ctr">
            <a:spAutoFit/>
          </a:bodyPr>
          <a:lstStyle>
            <a:lvl1pPr>
              <a:defRPr sz="5300">
                <a:solidFill>
                  <a:srgbClr val="000000"/>
                </a:solidFill>
                <a:latin typeface="Epilogue Bold"/>
                <a:ea typeface="Epilogue Bold"/>
                <a:cs typeface="Epilogue Bold"/>
              </a:defRPr>
            </a:lvl1pPr>
          </a:lstStyle>
          <a:p>
            <a:pPr>
              <a:defRPr/>
            </a:pPr>
            <a:r>
              <a:rPr/>
              <a:t>PG</a:t>
            </a:r>
            <a:r>
              <a:rPr lang="en-US"/>
              <a:t>Meetup</a:t>
            </a:r>
            <a:r>
              <a:rPr/>
              <a:t>.</a:t>
            </a:r>
            <a:r>
              <a:rPr lang="ru-RU"/>
              <a:t>Барнаул</a:t>
            </a:r>
            <a:endParaRPr/>
          </a:p>
        </p:txBody>
      </p:sp>
      <p:sp>
        <p:nvSpPr>
          <p:cNvPr id="533767488" name="Образец заголовка"/>
          <p:cNvSpPr txBox="1"/>
          <p:nvPr/>
        </p:nvSpPr>
        <p:spPr bwMode="auto">
          <a:xfrm>
            <a:off x="1661851" y="4240697"/>
            <a:ext cx="12803158"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chemeClr val="bg1">
                    <a:lumMod val="50000"/>
                  </a:schemeClr>
                </a:solidFill>
                <a:latin typeface="Helvetica Neue"/>
                <a:ea typeface="Helvetica Neue"/>
                <a:cs typeface="Helvetica Neue"/>
              </a:rPr>
              <a:t>Специфичные форматы хранения данных</a:t>
            </a:r>
            <a:endParaRPr sz="4000">
              <a:solidFill>
                <a:srgbClr val="FF9900"/>
              </a:solidFil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591151778" name="Lorem ipsum dolor sit amet, consectetuer adipiscing elit, sed diam nonummy nibh euismod tincidunt ut laoreet dolore magna aliquam erat volutpat. Ut wisi enim ad minim veniam, quis nostrud exerci tation ullamcorper suscipit lobortis nisl ut aliquip ex ea "/>
          <p:cNvSpPr txBox="1"/>
          <p:nvPr/>
        </p:nvSpPr>
        <p:spPr bwMode="auto">
          <a:xfrm flipH="0" flipV="0">
            <a:off x="1661851" y="5447797"/>
            <a:ext cx="13891556" cy="6502435"/>
          </a:xfrm>
          <a:prstGeom prst="rect">
            <a:avLst/>
          </a:prstGeom>
          <a:ln w="12700">
            <a:miter lim="400000"/>
          </a:ln>
        </p:spPr>
        <p:txBody>
          <a:bodyPr lIns="50799" tIns="50799" rIns="50799" bIns="50799" anchor="ctr">
            <a:spAutoFit/>
          </a:bodyPr>
          <a:lstStyle>
            <a:lvl1pPr algn="l">
              <a:defRPr sz="2000">
                <a:solidFill>
                  <a:srgbClr val="000000"/>
                </a:solidFill>
              </a:defRPr>
            </a:lvl1pPr>
          </a:lstStyle>
          <a:p>
            <a:pPr marL="471123" marR="0" indent="-471123" algn="l" defTabSz="2438337">
              <a:lnSpc>
                <a:spcPct val="150000"/>
              </a:lnSpc>
              <a:spcBef>
                <a:spcPts val="0"/>
              </a:spcBef>
              <a:spcAft>
                <a:spcPts val="0"/>
              </a:spcAft>
              <a:buClrTx/>
              <a:buSzTx/>
              <a:buFontTx/>
              <a:buAutoNum type="arabicPeriod" startAt="5"/>
              <a:defRPr/>
            </a:pPr>
            <a:r>
              <a:rPr lang="ru-RU" sz="3500"/>
              <a:t>В типе </a:t>
            </a:r>
            <a:r>
              <a:rPr lang="en-US" sz="3500"/>
              <a:t>numeric </a:t>
            </a:r>
            <a:r>
              <a:rPr lang="ru-RU" sz="3500"/>
              <a:t>СУБД </a:t>
            </a:r>
            <a:r>
              <a:rPr lang="en-US" sz="3500"/>
              <a:t>PostgreSQL </a:t>
            </a:r>
            <a:r>
              <a:rPr lang="ru-RU" sz="3500"/>
              <a:t>кол-во знаков после запятой может быть отрицательным с 15-ой версии</a:t>
            </a:r>
            <a:r>
              <a:rPr lang="en-US" sz="3500"/>
              <a:t>.</a:t>
            </a:r>
            <a:endParaRPr lang="ru-RU" sz="3500"/>
          </a:p>
          <a:p>
            <a:pPr marL="471123" marR="0" indent="-471123" algn="l" defTabSz="2438337">
              <a:lnSpc>
                <a:spcPct val="150000"/>
              </a:lnSpc>
              <a:spcBef>
                <a:spcPts val="0"/>
              </a:spcBef>
              <a:spcAft>
                <a:spcPts val="0"/>
              </a:spcAft>
              <a:buClrTx/>
              <a:buSzTx/>
              <a:buFontTx/>
              <a:buAutoNum type="arabicPeriod" startAt="5"/>
              <a:defRPr/>
            </a:pPr>
            <a:r>
              <a:rPr lang="ru-RU" sz="3500"/>
              <a:t>Если требуется высокая скорость обработки и не требуется высокая точность, то стоит использовать типы </a:t>
            </a:r>
            <a:r>
              <a:rPr lang="en-US" sz="3500"/>
              <a:t>real </a:t>
            </a:r>
            <a:r>
              <a:rPr lang="ru-RU" sz="3500"/>
              <a:t>или </a:t>
            </a:r>
            <a:r>
              <a:rPr lang="en-US" sz="3500"/>
              <a:t>double precision.</a:t>
            </a:r>
            <a:endParaRPr lang="en-US" sz="3500"/>
          </a:p>
          <a:p>
            <a:pPr marL="471123" marR="0" indent="-471123" algn="l" defTabSz="2438337">
              <a:lnSpc>
                <a:spcPct val="150000"/>
              </a:lnSpc>
              <a:spcBef>
                <a:spcPts val="0"/>
              </a:spcBef>
              <a:spcAft>
                <a:spcPts val="0"/>
              </a:spcAft>
              <a:buClrTx/>
              <a:buSzTx/>
              <a:buFontTx/>
              <a:buAutoNum type="arabicPeriod" startAt="5"/>
              <a:defRPr/>
            </a:pPr>
            <a:r>
              <a:rPr lang="ru-RU" sz="3500"/>
              <a:t>В СУБД </a:t>
            </a:r>
            <a:r>
              <a:rPr lang="en-US" sz="3500"/>
              <a:t>PostgreSQL </a:t>
            </a:r>
            <a:r>
              <a:rPr lang="ru-RU" sz="3500"/>
              <a:t>пустая строка и </a:t>
            </a:r>
            <a:r>
              <a:rPr lang="en-US" sz="3500"/>
              <a:t>NULL </a:t>
            </a:r>
            <a:r>
              <a:rPr lang="ru-RU" sz="3500"/>
              <a:t>не одно и тоже.</a:t>
            </a:r>
            <a:endParaRPr lang="ru-RU" sz="3500"/>
          </a:p>
          <a:p>
            <a:pPr marL="471123" marR="0" indent="-471123" algn="l" defTabSz="2438337">
              <a:lnSpc>
                <a:spcPct val="150000"/>
              </a:lnSpc>
              <a:spcBef>
                <a:spcPts val="0"/>
              </a:spcBef>
              <a:spcAft>
                <a:spcPts val="0"/>
              </a:spcAft>
              <a:buClrTx/>
              <a:buSzTx/>
              <a:buFontTx/>
              <a:buAutoNum type="arabicPeriod" startAt="5"/>
              <a:defRPr/>
            </a:pPr>
            <a:r>
              <a:rPr lang="ru-RU" sz="3500"/>
              <a:t>При использовании типа </a:t>
            </a:r>
            <a:r>
              <a:rPr lang="en-US" sz="3500"/>
              <a:t>VARCHAR</a:t>
            </a:r>
            <a:r>
              <a:rPr lang="ru-RU" sz="3500"/>
              <a:t> можно не указывать максимальную длину строки.</a:t>
            </a:r>
            <a:endParaRPr lang="ru-RU" sz="3500"/>
          </a:p>
        </p:txBody>
      </p:sp>
      <p:sp>
        <p:nvSpPr>
          <p:cNvPr id="368140444" name="Образец заголовка"/>
          <p:cNvSpPr txBox="1"/>
          <p:nvPr/>
        </p:nvSpPr>
        <p:spPr bwMode="auto">
          <a:xfrm>
            <a:off x="1661851" y="2932211"/>
            <a:ext cx="12800891"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rgbClr val="FF9900"/>
                </a:solidFill>
                <a:latin typeface="Helvetica Neue"/>
                <a:ea typeface="Helvetica Neue"/>
                <a:cs typeface="Helvetica Neue"/>
              </a:rPr>
              <a:t>Особенности типов данных</a:t>
            </a:r>
            <a:endParaRPr sz="4000">
              <a:solidFill>
                <a:srgbClr val="FF9900"/>
              </a:solidFill>
            </a:endParaRPr>
          </a:p>
        </p:txBody>
      </p:sp>
      <p:sp>
        <p:nvSpPr>
          <p:cNvPr id="832054156" name="PGMeetup.NN"/>
          <p:cNvSpPr txBox="1"/>
          <p:nvPr/>
        </p:nvSpPr>
        <p:spPr bwMode="auto">
          <a:xfrm>
            <a:off x="1661851" y="1306608"/>
            <a:ext cx="5645774" cy="918199"/>
          </a:xfrm>
          <a:prstGeom prst="rect">
            <a:avLst/>
          </a:prstGeom>
          <a:ln w="12700">
            <a:miter lim="400000"/>
          </a:ln>
        </p:spPr>
        <p:txBody>
          <a:bodyPr wrap="none" lIns="50799" tIns="50799" rIns="50799" bIns="50799" anchor="ctr">
            <a:spAutoFit/>
          </a:bodyPr>
          <a:lstStyle>
            <a:lvl1pPr>
              <a:defRPr sz="5300">
                <a:solidFill>
                  <a:srgbClr val="000000"/>
                </a:solidFill>
                <a:latin typeface="Epilogue Bold"/>
                <a:ea typeface="Epilogue Bold"/>
                <a:cs typeface="Epilogue Bold"/>
              </a:defRPr>
            </a:lvl1pPr>
          </a:lstStyle>
          <a:p>
            <a:pPr>
              <a:defRPr/>
            </a:pPr>
            <a:r>
              <a:rPr/>
              <a:t>PG</a:t>
            </a:r>
            <a:r>
              <a:rPr lang="en-US"/>
              <a:t>Meetup</a:t>
            </a:r>
            <a:r>
              <a:rPr/>
              <a:t>.</a:t>
            </a:r>
            <a:r>
              <a:rPr lang="ru-RU"/>
              <a:t>Барнаул</a:t>
            </a:r>
            <a:endParaRPr/>
          </a:p>
        </p:txBody>
      </p:sp>
      <p:sp>
        <p:nvSpPr>
          <p:cNvPr id="1957946779" name="Образец заголовка"/>
          <p:cNvSpPr txBox="1"/>
          <p:nvPr/>
        </p:nvSpPr>
        <p:spPr bwMode="auto">
          <a:xfrm>
            <a:off x="1661851" y="4240697"/>
            <a:ext cx="12803158"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chemeClr val="bg1">
                    <a:lumMod val="50000"/>
                  </a:schemeClr>
                </a:solidFill>
                <a:latin typeface="Helvetica Neue"/>
                <a:ea typeface="Helvetica Neue"/>
                <a:cs typeface="Helvetica Neue"/>
              </a:rPr>
              <a:t>Специфичные форматы хранения данных</a:t>
            </a:r>
            <a:endParaRPr sz="4000">
              <a:solidFill>
                <a:srgbClr val="FF9900"/>
              </a:solidFil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775346691" name="Lorem ipsum dolor sit amet, consectetuer adipiscing elit, sed diam nonummy nibh euismod tincidunt ut laoreet dolore magna aliquam erat volutpat. Ut wisi enim ad minim veniam, quis nostrud exerci tation ullamcorper suscipit lobortis nisl ut aliquip ex ea "/>
          <p:cNvSpPr txBox="1"/>
          <p:nvPr/>
        </p:nvSpPr>
        <p:spPr bwMode="auto">
          <a:xfrm flipH="0" flipV="0">
            <a:off x="1661851" y="5193499"/>
            <a:ext cx="13891988" cy="5702335"/>
          </a:xfrm>
          <a:prstGeom prst="rect">
            <a:avLst/>
          </a:prstGeom>
          <a:ln w="12700">
            <a:miter lim="400000"/>
          </a:ln>
        </p:spPr>
        <p:txBody>
          <a:bodyPr lIns="50799" tIns="50799" rIns="50799" bIns="50799" anchor="ctr">
            <a:spAutoFit/>
          </a:bodyPr>
          <a:lstStyle>
            <a:lvl1pPr algn="l">
              <a:defRPr sz="2000">
                <a:solidFill>
                  <a:srgbClr val="000000"/>
                </a:solidFill>
              </a:defRPr>
            </a:lvl1pPr>
          </a:lstStyle>
          <a:p>
            <a:pPr>
              <a:lnSpc>
                <a:spcPct val="150000"/>
              </a:lnSpc>
              <a:buClrTx/>
              <a:buSzTx/>
              <a:buFont typeface="+mj-lt"/>
              <a:buAutoNum type="arabicPeriod"/>
              <a:defRPr/>
            </a:pPr>
            <a:r>
              <a:rPr lang="ru-RU" sz="3500" b="0" i="0" u="none" strike="noStrike" cap="none" spc="0">
                <a:ln>
                  <a:noFill/>
                </a:ln>
                <a:solidFill>
                  <a:srgbClr val="000000"/>
                </a:solidFill>
                <a:latin typeface="Helvetica Neue"/>
                <a:ea typeface="Times New Roman"/>
                <a:cs typeface="Helvetica Neue"/>
              </a:rPr>
              <a:t>Значения хранятся в </a:t>
            </a:r>
            <a:r>
              <a:rPr lang="en-US" sz="3500" b="0" i="0" u="none" strike="noStrike" cap="none" spc="0">
                <a:ln>
                  <a:noFill/>
                </a:ln>
                <a:solidFill>
                  <a:srgbClr val="000000"/>
                </a:solidFill>
                <a:latin typeface="Helvetica Neue"/>
                <a:ea typeface="Times New Roman"/>
                <a:cs typeface="Helvetica Neue"/>
              </a:rPr>
              <a:t>TOAST, </a:t>
            </a:r>
            <a:r>
              <a:rPr lang="ru-RU" sz="3500" b="0" i="0" u="none" strike="noStrike" cap="none" spc="0">
                <a:ln>
                  <a:noFill/>
                </a:ln>
                <a:solidFill>
                  <a:srgbClr val="000000"/>
                </a:solidFill>
                <a:latin typeface="Helvetica Neue"/>
                <a:ea typeface="Times New Roman"/>
                <a:cs typeface="Helvetica Neue"/>
              </a:rPr>
              <a:t>извлекаются по требованию тем же способом, что и значения других типов данных</a:t>
            </a:r>
            <a:r>
              <a:rPr lang="en-US" sz="3500" b="0" i="0" u="none" strike="noStrike" cap="none" spc="0">
                <a:ln>
                  <a:noFill/>
                </a:ln>
                <a:solidFill>
                  <a:srgbClr val="000000"/>
                </a:solidFill>
                <a:latin typeface="Helvetica Neue"/>
                <a:ea typeface="Times New Roman"/>
                <a:cs typeface="Helvetica Neue"/>
              </a:rPr>
              <a:t>.</a:t>
            </a:r>
            <a:endParaRPr sz="3500">
              <a:latin typeface="Helvetica Neue"/>
              <a:cs typeface="Helvetica Neue"/>
            </a:endParaRPr>
          </a:p>
          <a:p>
            <a:pPr>
              <a:lnSpc>
                <a:spcPct val="150000"/>
              </a:lnSpc>
              <a:buClrTx/>
              <a:buSzTx/>
              <a:buFont typeface="+mj-lt"/>
              <a:buAutoNum type="arabicPeriod"/>
              <a:defRPr/>
            </a:pPr>
            <a:r>
              <a:rPr lang="ru-RU" sz="3500" b="0" i="0" u="none" strike="noStrike" cap="none" spc="0">
                <a:ln>
                  <a:noFill/>
                </a:ln>
                <a:solidFill>
                  <a:srgbClr val="000000"/>
                </a:solidFill>
                <a:latin typeface="Helvetica Neue"/>
                <a:ea typeface="Times New Roman"/>
                <a:cs typeface="Helvetica Neue"/>
              </a:rPr>
              <a:t>Максимальный объём одной записи 1</a:t>
            </a:r>
            <a:r>
              <a:rPr lang="en-US" sz="3500" b="0" i="0" u="none" strike="noStrike" cap="none" spc="0">
                <a:ln>
                  <a:noFill/>
                </a:ln>
                <a:solidFill>
                  <a:srgbClr val="000000"/>
                </a:solidFill>
                <a:latin typeface="Helvetica Neue"/>
                <a:ea typeface="Times New Roman"/>
                <a:cs typeface="Helvetica Neue"/>
              </a:rPr>
              <a:t>GB</a:t>
            </a:r>
            <a:r>
              <a:rPr lang="en-US" sz="3500" b="0" i="0" u="none" strike="noStrike" cap="none" spc="0">
                <a:ln>
                  <a:noFill/>
                </a:ln>
                <a:solidFill>
                  <a:srgbClr val="000000"/>
                </a:solidFill>
                <a:latin typeface="Helvetica Neue"/>
                <a:ea typeface="+mn-ea"/>
                <a:cs typeface="Helvetica Neue"/>
              </a:rPr>
              <a:t>.</a:t>
            </a:r>
            <a:endParaRPr sz="3500">
              <a:latin typeface="Helvetica Neue"/>
              <a:cs typeface="Helvetica Neue"/>
            </a:endParaRPr>
          </a:p>
          <a:p>
            <a:pPr>
              <a:lnSpc>
                <a:spcPct val="150000"/>
              </a:lnSpc>
              <a:buClrTx/>
              <a:buSzTx/>
              <a:buFont typeface="+mj-lt"/>
              <a:buAutoNum type="arabicPeriod"/>
              <a:defRPr/>
            </a:pPr>
            <a:r>
              <a:rPr lang="ru-RU" sz="3500" b="0" i="0" u="none" strike="noStrike" cap="none" spc="0">
                <a:ln>
                  <a:noFill/>
                </a:ln>
                <a:solidFill>
                  <a:srgbClr val="000000"/>
                </a:solidFill>
                <a:latin typeface="Helvetica Neue"/>
                <a:ea typeface="Times New Roman"/>
                <a:cs typeface="Helvetica Neue"/>
              </a:rPr>
              <a:t>Требуется дополнительно кодировать и экранировать данные при сохранении в таблицы СУБД и при их извлечении</a:t>
            </a:r>
            <a:r>
              <a:rPr lang="en-US" sz="3500" b="0" i="0" u="none" strike="noStrike" cap="none" spc="0">
                <a:ln>
                  <a:noFill/>
                </a:ln>
                <a:solidFill>
                  <a:srgbClr val="000000"/>
                </a:solidFill>
                <a:latin typeface="Helvetica Neue"/>
                <a:ea typeface="+mn-ea"/>
                <a:cs typeface="Helvetica Neue"/>
              </a:rPr>
              <a:t>.</a:t>
            </a:r>
            <a:endParaRPr sz="3500">
              <a:latin typeface="Helvetica Neue"/>
              <a:cs typeface="Helvetica Neue"/>
            </a:endParaRPr>
          </a:p>
          <a:p>
            <a:pPr marL="471123" indent="-471123">
              <a:lnSpc>
                <a:spcPct val="150000"/>
              </a:lnSpc>
              <a:buClrTx/>
              <a:buSzTx/>
              <a:buFontTx/>
              <a:buAutoNum type="arabicPeriod"/>
              <a:defRPr/>
            </a:pPr>
            <a:r>
              <a:rPr lang="ru-RU" sz="3500" b="0" i="0" u="none" strike="noStrike" cap="none" spc="0">
                <a:ln>
                  <a:noFill/>
                </a:ln>
                <a:solidFill>
                  <a:srgbClr val="000000"/>
                </a:solidFill>
                <a:latin typeface="Helvetica Neue"/>
                <a:ea typeface="Times New Roman"/>
                <a:cs typeface="Helvetica Neue"/>
              </a:rPr>
              <a:t>Требования к памяти сервера могут быть высокими даже на небольшом объёме записей</a:t>
            </a:r>
            <a:r>
              <a:rPr>
                <a:latin typeface="Helvetica Neue"/>
                <a:cs typeface="Helvetica Neue"/>
              </a:rPr>
              <a:t>.</a:t>
            </a:r>
            <a:endParaRPr>
              <a:latin typeface="Helvetica Neue"/>
              <a:cs typeface="Helvetica Neue"/>
            </a:endParaRPr>
          </a:p>
        </p:txBody>
      </p:sp>
      <p:sp>
        <p:nvSpPr>
          <p:cNvPr id="553393157" name="Образец заголовка"/>
          <p:cNvSpPr txBox="1"/>
          <p:nvPr/>
        </p:nvSpPr>
        <p:spPr bwMode="auto">
          <a:xfrm>
            <a:off x="1661851" y="2932211"/>
            <a:ext cx="12800891"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rgbClr val="FF9900"/>
                </a:solidFill>
                <a:latin typeface="Helvetica Neue"/>
                <a:ea typeface="Helvetica Neue"/>
                <a:cs typeface="Helvetica Neue"/>
              </a:rPr>
              <a:t>Особенности типов данных</a:t>
            </a:r>
            <a:endParaRPr sz="4000">
              <a:solidFill>
                <a:srgbClr val="FF9900"/>
              </a:solidFill>
            </a:endParaRPr>
          </a:p>
        </p:txBody>
      </p:sp>
      <p:sp>
        <p:nvSpPr>
          <p:cNvPr id="1358284411" name="PGMeetup.NN"/>
          <p:cNvSpPr txBox="1"/>
          <p:nvPr/>
        </p:nvSpPr>
        <p:spPr bwMode="auto">
          <a:xfrm>
            <a:off x="1661851" y="1306608"/>
            <a:ext cx="5645774" cy="918199"/>
          </a:xfrm>
          <a:prstGeom prst="rect">
            <a:avLst/>
          </a:prstGeom>
          <a:ln w="12700">
            <a:miter lim="400000"/>
          </a:ln>
        </p:spPr>
        <p:txBody>
          <a:bodyPr wrap="none" lIns="50799" tIns="50799" rIns="50799" bIns="50799" anchor="ctr">
            <a:spAutoFit/>
          </a:bodyPr>
          <a:lstStyle>
            <a:lvl1pPr>
              <a:defRPr sz="5300">
                <a:solidFill>
                  <a:srgbClr val="000000"/>
                </a:solidFill>
                <a:latin typeface="Epilogue Bold"/>
                <a:ea typeface="Epilogue Bold"/>
                <a:cs typeface="Epilogue Bold"/>
              </a:defRPr>
            </a:lvl1pPr>
          </a:lstStyle>
          <a:p>
            <a:pPr>
              <a:defRPr/>
            </a:pPr>
            <a:r>
              <a:rPr/>
              <a:t>PG</a:t>
            </a:r>
            <a:r>
              <a:rPr lang="en-US"/>
              <a:t>Meetup</a:t>
            </a:r>
            <a:r>
              <a:rPr/>
              <a:t>.</a:t>
            </a:r>
            <a:r>
              <a:rPr lang="ru-RU"/>
              <a:t>Барнаул</a:t>
            </a:r>
            <a:endParaRPr/>
          </a:p>
        </p:txBody>
      </p:sp>
      <p:sp>
        <p:nvSpPr>
          <p:cNvPr id="1181752313" name="Образец заголовка"/>
          <p:cNvSpPr txBox="1"/>
          <p:nvPr/>
        </p:nvSpPr>
        <p:spPr bwMode="auto">
          <a:xfrm>
            <a:off x="1661851" y="4241021"/>
            <a:ext cx="12803806"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chemeClr val="bg1">
                    <a:lumMod val="50000"/>
                  </a:schemeClr>
                </a:solidFill>
                <a:latin typeface="Helvetica Neue"/>
                <a:ea typeface="Helvetica Neue"/>
                <a:cs typeface="Helvetica Neue"/>
              </a:rPr>
              <a:t>Особенности </a:t>
            </a:r>
            <a:r>
              <a:rPr lang="en-US" sz="5000" b="0" i="0" u="none" strike="noStrike" cap="none" spc="0">
                <a:ln>
                  <a:noFill/>
                </a:ln>
                <a:solidFill>
                  <a:schemeClr val="bg1">
                    <a:lumMod val="50000"/>
                  </a:schemeClr>
                </a:solidFill>
                <a:latin typeface="Helvetica Neue"/>
                <a:ea typeface="Helvetica Neue"/>
                <a:cs typeface="Helvetica Neue"/>
              </a:rPr>
              <a:t>bytea</a:t>
            </a:r>
            <a:endParaRPr sz="4000">
              <a:solidFill>
                <a:srgbClr val="FF9900"/>
              </a:solidFil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964632620" name="Lorem ipsum dolor sit amet, consectetuer adipiscing elit, sed diam nonummy nibh euismod tincidunt ut laoreet dolore magna aliquam erat volutpat. Ut wisi enim ad minim veniam, quis nostrud exerci tation ullamcorper suscipit lobortis nisl ut aliquip ex ea "/>
          <p:cNvSpPr txBox="1"/>
          <p:nvPr/>
        </p:nvSpPr>
        <p:spPr bwMode="auto">
          <a:xfrm flipH="0" flipV="0">
            <a:off x="1661851" y="5441311"/>
            <a:ext cx="13892311" cy="5207035"/>
          </a:xfrm>
          <a:prstGeom prst="rect">
            <a:avLst/>
          </a:prstGeom>
          <a:ln w="12700">
            <a:miter lim="400000"/>
          </a:ln>
        </p:spPr>
        <p:txBody>
          <a:bodyPr lIns="50799" tIns="50799" rIns="50799" bIns="50799" anchor="ctr">
            <a:spAutoFit/>
          </a:bodyPr>
          <a:lstStyle>
            <a:lvl1pPr algn="l">
              <a:defRPr sz="2000">
                <a:solidFill>
                  <a:srgbClr val="000000"/>
                </a:solidFill>
              </a:defRPr>
            </a:lvl1pPr>
          </a:lstStyle>
          <a:p>
            <a:pPr>
              <a:lnSpc>
                <a:spcPct val="150000"/>
              </a:lnSpc>
              <a:buFont typeface="+mj-lt"/>
              <a:buAutoNum type="arabicPeriod"/>
              <a:defRPr/>
            </a:pPr>
            <a:r>
              <a:rPr lang="ru-RU" sz="3500" b="0" i="0" u="none" strike="noStrike" cap="none" spc="0">
                <a:ln>
                  <a:noFill/>
                </a:ln>
                <a:solidFill>
                  <a:srgbClr val="000000"/>
                </a:solidFill>
                <a:latin typeface="Helvetica Neue"/>
                <a:ea typeface="Times New Roman"/>
                <a:cs typeface="Helvetica Neue"/>
              </a:rPr>
              <a:t>Значения хранятся в таблице </a:t>
            </a:r>
            <a:r>
              <a:rPr lang="en-US" sz="3500" b="0" i="0" u="none" strike="noStrike" cap="none" spc="0">
                <a:ln>
                  <a:noFill/>
                </a:ln>
                <a:solidFill>
                  <a:srgbClr val="000000"/>
                </a:solidFill>
                <a:latin typeface="Helvetica Neue"/>
                <a:ea typeface="Times New Roman"/>
                <a:cs typeface="Helvetica Neue"/>
              </a:rPr>
              <a:t>pg_largeobject</a:t>
            </a:r>
            <a:r>
              <a:rPr lang="en-US" sz="3500" b="0" i="0" u="none" strike="noStrike" cap="none" spc="0">
                <a:ln>
                  <a:noFill/>
                </a:ln>
                <a:solidFill>
                  <a:srgbClr val="000000"/>
                </a:solidFill>
                <a:latin typeface="Helvetica Neue"/>
                <a:ea typeface="Times New Roman"/>
                <a:cs typeface="Helvetica Neue"/>
              </a:rPr>
              <a:t>, </a:t>
            </a:r>
            <a:r>
              <a:rPr lang="ru-RU" sz="3500" b="0" i="0" u="none" strike="noStrike" cap="none" spc="0">
                <a:ln>
                  <a:noFill/>
                </a:ln>
                <a:solidFill>
                  <a:srgbClr val="000000"/>
                </a:solidFill>
                <a:latin typeface="Helvetica Neue"/>
                <a:ea typeface="Times New Roman"/>
                <a:cs typeface="Helvetica Neue"/>
              </a:rPr>
              <a:t>для каждой БД она своя. Максимум - 4 млрд записей на БД</a:t>
            </a:r>
            <a:r>
              <a:rPr lang="en-US" sz="3500" b="0" i="0" u="none" strike="noStrike" cap="none" spc="0">
                <a:ln>
                  <a:noFill/>
                </a:ln>
                <a:solidFill>
                  <a:srgbClr val="000000"/>
                </a:solidFill>
                <a:latin typeface="Helvetica Neue"/>
                <a:ea typeface="Times New Roman"/>
                <a:cs typeface="Helvetica Neue"/>
              </a:rPr>
              <a:t>.</a:t>
            </a:r>
            <a:endParaRPr sz="3500">
              <a:latin typeface="Helvetica Neue"/>
              <a:cs typeface="Helvetica Neue"/>
            </a:endParaRPr>
          </a:p>
          <a:p>
            <a:pPr>
              <a:lnSpc>
                <a:spcPct val="150000"/>
              </a:lnSpc>
              <a:buFont typeface="+mj-lt"/>
              <a:buAutoNum type="arabicPeriod"/>
              <a:defRPr/>
            </a:pPr>
            <a:r>
              <a:rPr lang="ru-RU" sz="3500" b="0" i="0" u="none" strike="noStrike" cap="none" spc="0">
                <a:ln>
                  <a:noFill/>
                </a:ln>
                <a:solidFill>
                  <a:srgbClr val="000000"/>
                </a:solidFill>
                <a:latin typeface="Helvetica Neue"/>
                <a:ea typeface="Times New Roman"/>
                <a:cs typeface="Helvetica Neue"/>
              </a:rPr>
              <a:t>Максимальный объём одной записи </a:t>
            </a:r>
            <a:r>
              <a:rPr lang="en-US" sz="3500" b="0" i="0" u="none" strike="noStrike" cap="none" spc="0">
                <a:ln>
                  <a:noFill/>
                </a:ln>
                <a:solidFill>
                  <a:srgbClr val="000000"/>
                </a:solidFill>
                <a:latin typeface="Helvetica Neue"/>
                <a:ea typeface="Times New Roman"/>
                <a:cs typeface="Helvetica Neue"/>
              </a:rPr>
              <a:t>4TB</a:t>
            </a:r>
            <a:r>
              <a:rPr lang="en-US" sz="3500" b="0" i="0" u="none" strike="noStrike" cap="none" spc="0">
                <a:ln>
                  <a:noFill/>
                </a:ln>
                <a:solidFill>
                  <a:srgbClr val="000000"/>
                </a:solidFill>
                <a:latin typeface="Helvetica Neue"/>
                <a:ea typeface="Times New Roman"/>
                <a:cs typeface="Helvetica Neue"/>
              </a:rPr>
              <a:t>.</a:t>
            </a:r>
            <a:endParaRPr sz="3500">
              <a:latin typeface="Helvetica Neue"/>
              <a:cs typeface="Helvetica Neue"/>
            </a:endParaRPr>
          </a:p>
          <a:p>
            <a:pPr>
              <a:lnSpc>
                <a:spcPct val="150000"/>
              </a:lnSpc>
              <a:buFont typeface="+mj-lt"/>
              <a:buAutoNum type="arabicPeriod"/>
              <a:defRPr/>
            </a:pPr>
            <a:r>
              <a:rPr lang="ru-RU" sz="3500" b="0" i="0" u="none" strike="noStrike" cap="none" spc="0">
                <a:ln>
                  <a:noFill/>
                </a:ln>
                <a:solidFill>
                  <a:srgbClr val="000000"/>
                </a:solidFill>
                <a:latin typeface="Helvetica Neue"/>
                <a:ea typeface="Times New Roman"/>
                <a:cs typeface="Helvetica Neue"/>
              </a:rPr>
              <a:t>Возможно чтение </a:t>
            </a:r>
            <a:r>
              <a:rPr lang="ru-RU" sz="3500" b="0" i="0" u="none" strike="noStrike" cap="none" spc="0">
                <a:ln>
                  <a:noFill/>
                </a:ln>
                <a:solidFill>
                  <a:srgbClr val="000000"/>
                </a:solidFill>
                <a:latin typeface="Helvetica Neue"/>
                <a:ea typeface="Times New Roman"/>
                <a:cs typeface="Helvetica Neue"/>
              </a:rPr>
              <a:t>чанками</a:t>
            </a:r>
            <a:r>
              <a:rPr lang="ru-RU" sz="3500" b="0" i="0" u="none" strike="noStrike" cap="none" spc="0">
                <a:ln>
                  <a:noFill/>
                </a:ln>
                <a:solidFill>
                  <a:srgbClr val="000000"/>
                </a:solidFill>
                <a:latin typeface="Helvetica Neue"/>
                <a:ea typeface="Times New Roman"/>
                <a:cs typeface="Helvetica Neue"/>
              </a:rPr>
              <a:t> для уменьшения требований к оперативной памяти сервера</a:t>
            </a:r>
            <a:r>
              <a:rPr lang="en-US" sz="3500" b="0" i="0" u="none" strike="noStrike" cap="none" spc="0">
                <a:ln>
                  <a:noFill/>
                </a:ln>
                <a:solidFill>
                  <a:srgbClr val="000000"/>
                </a:solidFill>
                <a:latin typeface="Helvetica Neue"/>
                <a:ea typeface="+mn-ea"/>
                <a:cs typeface="Helvetica Neue"/>
              </a:rPr>
              <a:t>.</a:t>
            </a:r>
            <a:endParaRPr sz="3500">
              <a:latin typeface="Helvetica Neue"/>
              <a:cs typeface="Helvetica Neue"/>
            </a:endParaRPr>
          </a:p>
          <a:p>
            <a:pPr>
              <a:lnSpc>
                <a:spcPct val="150000"/>
              </a:lnSpc>
              <a:buFont typeface="+mj-lt"/>
              <a:buAutoNum type="arabicPeriod"/>
              <a:defRPr/>
            </a:pPr>
            <a:r>
              <a:rPr lang="ru-RU" sz="3500" b="0" i="0" u="none" strike="noStrike" cap="none" spc="0">
                <a:ln>
                  <a:noFill/>
                </a:ln>
                <a:solidFill>
                  <a:srgbClr val="000000"/>
                </a:solidFill>
                <a:latin typeface="Helvetica Neue"/>
                <a:ea typeface="Times New Roman"/>
                <a:cs typeface="Helvetica Neue"/>
              </a:rPr>
              <a:t>Не требуется экранирование и дополнительного кодирования</a:t>
            </a:r>
            <a:r>
              <a:rPr lang="en-US" sz="3500" b="0" i="0" u="none" strike="noStrike" cap="none" spc="0">
                <a:ln>
                  <a:noFill/>
                </a:ln>
                <a:solidFill>
                  <a:srgbClr val="000000"/>
                </a:solidFill>
                <a:latin typeface="Helvetica Neue"/>
                <a:ea typeface="Times New Roman"/>
                <a:cs typeface="Helvetica Neue"/>
              </a:rPr>
              <a:t>.</a:t>
            </a:r>
            <a:endParaRPr sz="3500">
              <a:latin typeface="Helvetica Neue"/>
              <a:cs typeface="Helvetica Neue"/>
            </a:endParaRPr>
          </a:p>
          <a:p>
            <a:pPr>
              <a:defRPr/>
            </a:pPr>
            <a:endParaRPr/>
          </a:p>
        </p:txBody>
      </p:sp>
      <p:sp>
        <p:nvSpPr>
          <p:cNvPr id="943301833" name="Образец заголовка"/>
          <p:cNvSpPr txBox="1"/>
          <p:nvPr/>
        </p:nvSpPr>
        <p:spPr bwMode="auto">
          <a:xfrm>
            <a:off x="1661851" y="2932211"/>
            <a:ext cx="12800891"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rgbClr val="FF9900"/>
                </a:solidFill>
                <a:latin typeface="Helvetica Neue"/>
                <a:ea typeface="Helvetica Neue"/>
                <a:cs typeface="Helvetica Neue"/>
              </a:rPr>
              <a:t>Особенности типов данных</a:t>
            </a:r>
            <a:endParaRPr sz="4000">
              <a:solidFill>
                <a:srgbClr val="FF9900"/>
              </a:solidFill>
            </a:endParaRPr>
          </a:p>
        </p:txBody>
      </p:sp>
      <p:sp>
        <p:nvSpPr>
          <p:cNvPr id="1465430903" name="PGMeetup.NN"/>
          <p:cNvSpPr txBox="1"/>
          <p:nvPr/>
        </p:nvSpPr>
        <p:spPr bwMode="auto">
          <a:xfrm>
            <a:off x="1661851" y="1306608"/>
            <a:ext cx="5645774" cy="918199"/>
          </a:xfrm>
          <a:prstGeom prst="rect">
            <a:avLst/>
          </a:prstGeom>
          <a:ln w="12700">
            <a:miter lim="400000"/>
          </a:ln>
        </p:spPr>
        <p:txBody>
          <a:bodyPr wrap="none" lIns="50799" tIns="50799" rIns="50799" bIns="50799" anchor="ctr">
            <a:spAutoFit/>
          </a:bodyPr>
          <a:lstStyle>
            <a:lvl1pPr>
              <a:defRPr sz="5300">
                <a:solidFill>
                  <a:srgbClr val="000000"/>
                </a:solidFill>
                <a:latin typeface="Epilogue Bold"/>
                <a:ea typeface="Epilogue Bold"/>
                <a:cs typeface="Epilogue Bold"/>
              </a:defRPr>
            </a:lvl1pPr>
          </a:lstStyle>
          <a:p>
            <a:pPr>
              <a:defRPr/>
            </a:pPr>
            <a:r>
              <a:rPr/>
              <a:t>PG</a:t>
            </a:r>
            <a:r>
              <a:rPr lang="en-US"/>
              <a:t>Meetup</a:t>
            </a:r>
            <a:r>
              <a:rPr/>
              <a:t>.</a:t>
            </a:r>
            <a:r>
              <a:rPr lang="ru-RU"/>
              <a:t>Барнаул</a:t>
            </a:r>
            <a:endParaRPr/>
          </a:p>
        </p:txBody>
      </p:sp>
      <p:sp>
        <p:nvSpPr>
          <p:cNvPr id="47649356" name="Образец заголовка"/>
          <p:cNvSpPr txBox="1"/>
          <p:nvPr/>
        </p:nvSpPr>
        <p:spPr bwMode="auto">
          <a:xfrm>
            <a:off x="1661851" y="4241273"/>
            <a:ext cx="12804309"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chemeClr val="bg1">
                    <a:lumMod val="50000"/>
                  </a:schemeClr>
                </a:solidFill>
                <a:latin typeface="Helvetica Neue"/>
                <a:ea typeface="Helvetica Neue"/>
                <a:cs typeface="Helvetica Neue"/>
              </a:rPr>
              <a:t>Особенности </a:t>
            </a:r>
            <a:r>
              <a:rPr lang="en-US" sz="5000" b="0" i="0" u="none" strike="noStrike" cap="none" spc="0">
                <a:ln>
                  <a:noFill/>
                </a:ln>
                <a:solidFill>
                  <a:schemeClr val="bg1">
                    <a:lumMod val="50000"/>
                  </a:schemeClr>
                </a:solidFill>
                <a:latin typeface="Helvetica Neue"/>
                <a:ea typeface="Helvetica Neue"/>
                <a:cs typeface="Helvetica Neue"/>
              </a:rPr>
              <a:t>pg_largeobject</a:t>
            </a:r>
            <a:endParaRPr sz="4000">
              <a:solidFill>
                <a:srgbClr val="FF9900"/>
              </a:solidFil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87340966" name="Lorem ipsum dolor sit amet, consectetuer adipiscing elit, sed diam nonummy nibh euismod tincidunt ut laoreet dolore magna aliquam erat volutpat. Ut wisi enim ad minim veniam, quis nostrud exerci tation ullamcorper suscipit lobortis nisl ut aliquip ex ea "/>
          <p:cNvSpPr txBox="1"/>
          <p:nvPr/>
        </p:nvSpPr>
        <p:spPr bwMode="auto">
          <a:xfrm flipH="0" flipV="0">
            <a:off x="1661851" y="5335643"/>
            <a:ext cx="13893140" cy="6502435"/>
          </a:xfrm>
          <a:prstGeom prst="rect">
            <a:avLst/>
          </a:prstGeom>
          <a:ln w="12700">
            <a:miter lim="400000"/>
          </a:ln>
        </p:spPr>
        <p:txBody>
          <a:bodyPr lIns="50799" tIns="50799" rIns="50799" bIns="50799" anchor="ctr">
            <a:spAutoFit/>
          </a:bodyPr>
          <a:lstStyle>
            <a:lvl1pPr algn="l">
              <a:defRPr sz="2000">
                <a:solidFill>
                  <a:srgbClr val="000000"/>
                </a:solidFill>
              </a:defRPr>
            </a:lvl1pPr>
          </a:lstStyle>
          <a:p>
            <a:pPr>
              <a:lnSpc>
                <a:spcPct val="150000"/>
              </a:lnSpc>
              <a:buClrTx/>
              <a:buSzTx/>
              <a:buFont typeface="+mj-lt"/>
              <a:buAutoNum type="arabicPeriod" startAt="5"/>
              <a:defRPr/>
            </a:pPr>
            <a:r>
              <a:rPr lang="ru-RU" sz="3500" b="0" i="0" u="none" strike="noStrike" cap="none" spc="0">
                <a:ln>
                  <a:noFill/>
                </a:ln>
                <a:solidFill>
                  <a:srgbClr val="000000"/>
                </a:solidFill>
                <a:latin typeface="Helvetica Neue"/>
                <a:ea typeface="Times New Roman"/>
                <a:cs typeface="Helvetica Neue"/>
              </a:rPr>
              <a:t>Тип столбца основной таблицы </a:t>
            </a:r>
            <a:r>
              <a:rPr lang="en-US" sz="3500" b="0" i="0" u="none" strike="noStrike" cap="none" spc="0">
                <a:ln>
                  <a:noFill/>
                </a:ln>
                <a:solidFill>
                  <a:srgbClr val="000000"/>
                </a:solidFill>
                <a:latin typeface="Helvetica Neue"/>
                <a:ea typeface="Times New Roman"/>
                <a:cs typeface="Helvetica Neue"/>
              </a:rPr>
              <a:t>oid </a:t>
            </a:r>
            <a:r>
              <a:rPr lang="ru-RU" sz="3500" b="0" i="0" u="none" strike="noStrike" cap="none" spc="0">
                <a:ln>
                  <a:noFill/>
                </a:ln>
                <a:solidFill>
                  <a:srgbClr val="000000"/>
                </a:solidFill>
                <a:latin typeface="Helvetica Neue"/>
                <a:ea typeface="Times New Roman"/>
                <a:cs typeface="Helvetica Neue"/>
              </a:rPr>
              <a:t>или </a:t>
            </a:r>
            <a:r>
              <a:rPr lang="en-US" sz="3500" b="0" i="0" u="none" strike="noStrike" cap="none" spc="0">
                <a:ln>
                  <a:noFill/>
                </a:ln>
                <a:solidFill>
                  <a:srgbClr val="000000"/>
                </a:solidFill>
                <a:latin typeface="Helvetica Neue"/>
                <a:ea typeface="Times New Roman"/>
                <a:cs typeface="Helvetica Neue"/>
              </a:rPr>
              <a:t>loid</a:t>
            </a:r>
            <a:r>
              <a:rPr lang="en-US" sz="3500" b="0" i="0" u="none" strike="noStrike" cap="none" spc="0">
                <a:ln>
                  <a:noFill/>
                </a:ln>
                <a:solidFill>
                  <a:srgbClr val="000000"/>
                </a:solidFill>
                <a:latin typeface="Helvetica Neue"/>
                <a:ea typeface="Times New Roman"/>
                <a:cs typeface="Helvetica Neue"/>
              </a:rPr>
              <a:t>, </a:t>
            </a:r>
            <a:r>
              <a:rPr lang="ru-RU" sz="3500" b="0" i="0" u="none" strike="noStrike" cap="none" spc="0">
                <a:ln>
                  <a:noFill/>
                </a:ln>
                <a:solidFill>
                  <a:srgbClr val="000000"/>
                </a:solidFill>
                <a:latin typeface="Helvetica Neue"/>
                <a:ea typeface="Times New Roman"/>
                <a:cs typeface="Helvetica Neue"/>
              </a:rPr>
              <a:t>значение указывает на запись в </a:t>
            </a:r>
            <a:r>
              <a:rPr lang="en-US" sz="3500" b="0" i="0" u="none" strike="noStrike" cap="none" spc="0">
                <a:ln>
                  <a:noFill/>
                </a:ln>
                <a:solidFill>
                  <a:srgbClr val="000000"/>
                </a:solidFill>
                <a:latin typeface="Helvetica Neue"/>
                <a:ea typeface="Times New Roman"/>
                <a:cs typeface="Helvetica Neue"/>
              </a:rPr>
              <a:t>pg_largeobject</a:t>
            </a:r>
            <a:r>
              <a:rPr lang="en-US" sz="3500" b="0" i="0" u="none" strike="noStrike" cap="none" spc="0">
                <a:ln>
                  <a:noFill/>
                </a:ln>
                <a:solidFill>
                  <a:srgbClr val="000000"/>
                </a:solidFill>
                <a:latin typeface="Helvetica Neue"/>
                <a:ea typeface="Times New Roman"/>
                <a:cs typeface="Helvetica Neue"/>
              </a:rPr>
              <a:t>.</a:t>
            </a:r>
            <a:endParaRPr sz="3500">
              <a:latin typeface="Helvetica Neue"/>
              <a:cs typeface="Helvetica Neue"/>
            </a:endParaRPr>
          </a:p>
          <a:p>
            <a:pPr>
              <a:lnSpc>
                <a:spcPct val="150000"/>
              </a:lnSpc>
              <a:buClrTx/>
              <a:buSzTx/>
              <a:buFont typeface="+mj-lt"/>
              <a:buAutoNum type="arabicPeriod" startAt="5"/>
              <a:defRPr/>
            </a:pPr>
            <a:r>
              <a:rPr lang="ru-RU" sz="3500" b="0" i="0" u="none" strike="noStrike" cap="none" spc="0">
                <a:ln>
                  <a:noFill/>
                </a:ln>
                <a:solidFill>
                  <a:srgbClr val="000000"/>
                </a:solidFill>
                <a:latin typeface="Helvetica Neue"/>
                <a:ea typeface="Times New Roman"/>
                <a:cs typeface="Helvetica Neue"/>
              </a:rPr>
              <a:t>Значения </a:t>
            </a:r>
            <a:r>
              <a:rPr lang="en-US" sz="3500" b="0" i="0" u="none" strike="noStrike" cap="none" spc="0">
                <a:ln>
                  <a:noFill/>
                </a:ln>
                <a:solidFill>
                  <a:srgbClr val="000000"/>
                </a:solidFill>
                <a:latin typeface="Helvetica Neue"/>
                <a:ea typeface="Times New Roman"/>
                <a:cs typeface="Helvetica Neue"/>
              </a:rPr>
              <a:t>pg_largeobject</a:t>
            </a:r>
            <a:r>
              <a:rPr lang="en-US" sz="3500" b="0" i="0" u="none" strike="noStrike" cap="none" spc="0">
                <a:ln>
                  <a:noFill/>
                </a:ln>
                <a:solidFill>
                  <a:srgbClr val="000000"/>
                </a:solidFill>
                <a:latin typeface="Helvetica Neue"/>
                <a:ea typeface="Times New Roman"/>
                <a:cs typeface="Helvetica Neue"/>
              </a:rPr>
              <a:t> </a:t>
            </a:r>
            <a:r>
              <a:rPr lang="ru-RU" sz="3500" b="0" i="0" u="none" strike="noStrike" cap="none" spc="0">
                <a:ln>
                  <a:noFill/>
                </a:ln>
                <a:solidFill>
                  <a:srgbClr val="000000"/>
                </a:solidFill>
                <a:latin typeface="Helvetica Neue"/>
                <a:ea typeface="Times New Roman"/>
                <a:cs typeface="Helvetica Neue"/>
              </a:rPr>
              <a:t>не могут быть переданы с помощью логической репликации</a:t>
            </a:r>
            <a:r>
              <a:rPr lang="en-US" sz="3500" b="0" i="0" u="none" strike="noStrike" cap="none" spc="0">
                <a:ln>
                  <a:noFill/>
                </a:ln>
                <a:solidFill>
                  <a:srgbClr val="000000"/>
                </a:solidFill>
                <a:latin typeface="Helvetica Neue"/>
                <a:ea typeface="+mn-ea"/>
                <a:cs typeface="Helvetica Neue"/>
              </a:rPr>
              <a:t>.</a:t>
            </a:r>
            <a:endParaRPr sz="3500">
              <a:latin typeface="Helvetica Neue"/>
              <a:cs typeface="Helvetica Neue"/>
            </a:endParaRPr>
          </a:p>
          <a:p>
            <a:pPr>
              <a:lnSpc>
                <a:spcPct val="150000"/>
              </a:lnSpc>
              <a:buClrTx/>
              <a:buSzTx/>
              <a:buFont typeface="+mj-lt"/>
              <a:buAutoNum type="arabicPeriod" startAt="5"/>
              <a:defRPr/>
            </a:pPr>
            <a:r>
              <a:rPr lang="ru-RU" sz="3500" b="0" i="0" u="none" strike="noStrike" cap="none" spc="0">
                <a:ln>
                  <a:noFill/>
                </a:ln>
                <a:solidFill>
                  <a:srgbClr val="000000"/>
                </a:solidFill>
                <a:latin typeface="Helvetica Neue"/>
                <a:ea typeface="Times New Roman"/>
                <a:cs typeface="Helvetica Neue"/>
              </a:rPr>
              <a:t>При обновлении и удалении строк основной таблицы требуется запуск </a:t>
            </a:r>
            <a:r>
              <a:rPr lang="en-US" sz="3500" b="0" i="0" u="none" strike="noStrike" cap="none" spc="0">
                <a:ln>
                  <a:noFill/>
                </a:ln>
                <a:solidFill>
                  <a:srgbClr val="000000"/>
                </a:solidFill>
                <a:latin typeface="Helvetica Neue"/>
                <a:ea typeface="Times New Roman"/>
                <a:cs typeface="Helvetica Neue"/>
              </a:rPr>
              <a:t>vacuumlo</a:t>
            </a:r>
            <a:r>
              <a:rPr lang="ru-RU" sz="3500" b="0" i="0" u="none" strike="noStrike" cap="none" spc="0">
                <a:ln>
                  <a:noFill/>
                </a:ln>
                <a:solidFill>
                  <a:srgbClr val="000000"/>
                </a:solidFill>
                <a:latin typeface="Helvetica Neue"/>
                <a:ea typeface="Times New Roman"/>
                <a:cs typeface="Helvetica Neue"/>
              </a:rPr>
              <a:t> для удаления неиспользуемых </a:t>
            </a:r>
            <a:r>
              <a:rPr lang="en-US" sz="3500" b="0" i="0" u="none" strike="noStrike" cap="none" spc="0">
                <a:ln>
                  <a:noFill/>
                </a:ln>
                <a:solidFill>
                  <a:srgbClr val="000000"/>
                </a:solidFill>
                <a:latin typeface="Helvetica Neue"/>
                <a:ea typeface="Times New Roman"/>
                <a:cs typeface="Helvetica Neue"/>
              </a:rPr>
              <a:t>large object.</a:t>
            </a:r>
            <a:endParaRPr sz="3500" b="0" i="0" u="none" strike="noStrike" cap="none" spc="0">
              <a:ln>
                <a:noFill/>
              </a:ln>
              <a:solidFill>
                <a:srgbClr val="000000"/>
              </a:solidFill>
              <a:latin typeface="Helvetica Neue"/>
              <a:cs typeface="Helvetica Neue"/>
            </a:endParaRPr>
          </a:p>
          <a:p>
            <a:pPr>
              <a:lnSpc>
                <a:spcPct val="150000"/>
              </a:lnSpc>
              <a:buClrTx/>
              <a:buSzTx/>
              <a:buFont typeface="+mj-lt"/>
              <a:buAutoNum type="arabicPeriod" startAt="5"/>
              <a:defRPr/>
            </a:pPr>
            <a:r>
              <a:rPr lang="ru-RU" sz="3500" b="0" i="0" u="none" strike="noStrike" cap="none" spc="0">
                <a:ln>
                  <a:noFill/>
                </a:ln>
                <a:solidFill>
                  <a:srgbClr val="000000"/>
                </a:solidFill>
                <a:latin typeface="Helvetica Neue"/>
                <a:ea typeface="Times New Roman"/>
                <a:cs typeface="Helvetica Neue"/>
              </a:rPr>
              <a:t>Нельзя обрабатывать </a:t>
            </a:r>
            <a:r>
              <a:rPr lang="en-US" sz="3500" b="0" i="0" u="none" strike="noStrike" cap="none" spc="0">
                <a:ln>
                  <a:noFill/>
                </a:ln>
                <a:solidFill>
                  <a:srgbClr val="000000"/>
                </a:solidFill>
                <a:latin typeface="Helvetica Neue"/>
                <a:ea typeface="Times New Roman"/>
                <a:cs typeface="Helvetica Neue"/>
              </a:rPr>
              <a:t>pg_largeobject</a:t>
            </a:r>
            <a:r>
              <a:rPr lang="en-US" sz="3500" b="0" i="0" u="none" strike="noStrike" cap="none" spc="0">
                <a:ln>
                  <a:noFill/>
                </a:ln>
                <a:solidFill>
                  <a:srgbClr val="000000"/>
                </a:solidFill>
                <a:latin typeface="Helvetica Neue"/>
                <a:ea typeface="Times New Roman"/>
                <a:cs typeface="Helvetica Neue"/>
              </a:rPr>
              <a:t> </a:t>
            </a:r>
            <a:r>
              <a:rPr lang="ru-RU" sz="3500" b="0" i="0" u="none" strike="noStrike" cap="none" spc="0">
                <a:ln>
                  <a:noFill/>
                </a:ln>
                <a:solidFill>
                  <a:srgbClr val="000000"/>
                </a:solidFill>
                <a:latin typeface="Helvetica Neue"/>
                <a:ea typeface="Times New Roman"/>
                <a:cs typeface="Helvetica Neue"/>
              </a:rPr>
              <a:t>несколькими потоками одновременно при работе утилит </a:t>
            </a:r>
            <a:r>
              <a:rPr lang="en-US" sz="3500" b="0" i="0" u="none" strike="noStrike" cap="none" spc="0">
                <a:ln>
                  <a:noFill/>
                </a:ln>
                <a:solidFill>
                  <a:srgbClr val="000000"/>
                </a:solidFill>
                <a:latin typeface="Helvetica Neue"/>
                <a:ea typeface="Times New Roman"/>
                <a:cs typeface="Helvetica Neue"/>
              </a:rPr>
              <a:t>pg_dump</a:t>
            </a:r>
            <a:r>
              <a:rPr lang="en-US" sz="3500" b="0" i="0" u="none" strike="noStrike" cap="none" spc="0">
                <a:ln>
                  <a:noFill/>
                </a:ln>
                <a:solidFill>
                  <a:srgbClr val="000000"/>
                </a:solidFill>
                <a:latin typeface="Helvetica Neue"/>
                <a:ea typeface="Times New Roman"/>
                <a:cs typeface="Helvetica Neue"/>
              </a:rPr>
              <a:t>/</a:t>
            </a:r>
            <a:r>
              <a:rPr lang="en-US" sz="3500" b="0" i="0" u="none" strike="noStrike" cap="none" spc="0">
                <a:ln>
                  <a:noFill/>
                </a:ln>
                <a:solidFill>
                  <a:srgbClr val="000000"/>
                </a:solidFill>
                <a:latin typeface="Helvetica Neue"/>
                <a:ea typeface="Times New Roman"/>
                <a:cs typeface="Helvetica Neue"/>
              </a:rPr>
              <a:t>pg_restore</a:t>
            </a:r>
            <a:r>
              <a:rPr lang="en-US" sz="3500" b="0" i="0" u="none" strike="noStrike" cap="none" spc="0">
                <a:ln>
                  <a:noFill/>
                </a:ln>
                <a:solidFill>
                  <a:srgbClr val="000000"/>
                </a:solidFill>
                <a:latin typeface="Helvetica Neue"/>
                <a:cs typeface="Helvetica Neue"/>
              </a:rPr>
              <a:t>.</a:t>
            </a:r>
            <a:endParaRPr lang="ru-RU" sz="3500" b="0" i="0" u="none" strike="noStrike" cap="none" spc="0">
              <a:ln>
                <a:noFill/>
              </a:ln>
              <a:solidFill>
                <a:srgbClr val="000000"/>
              </a:solidFill>
              <a:latin typeface="Times New Roman"/>
              <a:cs typeface="Times New Roman"/>
            </a:endParaRPr>
          </a:p>
        </p:txBody>
      </p:sp>
      <p:sp>
        <p:nvSpPr>
          <p:cNvPr id="1318296479" name="Образец заголовка"/>
          <p:cNvSpPr txBox="1"/>
          <p:nvPr/>
        </p:nvSpPr>
        <p:spPr bwMode="auto">
          <a:xfrm>
            <a:off x="1661851" y="2932211"/>
            <a:ext cx="12800891"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rgbClr val="FF9900"/>
                </a:solidFill>
                <a:latin typeface="Helvetica Neue"/>
                <a:ea typeface="Helvetica Neue"/>
                <a:cs typeface="Helvetica Neue"/>
              </a:rPr>
              <a:t>Особенности типов данных</a:t>
            </a:r>
            <a:endParaRPr sz="4000">
              <a:solidFill>
                <a:srgbClr val="FF9900"/>
              </a:solidFill>
            </a:endParaRPr>
          </a:p>
        </p:txBody>
      </p:sp>
      <p:sp>
        <p:nvSpPr>
          <p:cNvPr id="773798446" name="PGMeetup.NN"/>
          <p:cNvSpPr txBox="1"/>
          <p:nvPr/>
        </p:nvSpPr>
        <p:spPr bwMode="auto">
          <a:xfrm>
            <a:off x="1661851" y="1306608"/>
            <a:ext cx="5645774" cy="918199"/>
          </a:xfrm>
          <a:prstGeom prst="rect">
            <a:avLst/>
          </a:prstGeom>
          <a:ln w="12700">
            <a:miter lim="400000"/>
          </a:ln>
        </p:spPr>
        <p:txBody>
          <a:bodyPr wrap="none" lIns="50799" tIns="50799" rIns="50799" bIns="50799" anchor="ctr">
            <a:spAutoFit/>
          </a:bodyPr>
          <a:lstStyle>
            <a:lvl1pPr>
              <a:defRPr sz="5300">
                <a:solidFill>
                  <a:srgbClr val="000000"/>
                </a:solidFill>
                <a:latin typeface="Epilogue Bold"/>
                <a:ea typeface="Epilogue Bold"/>
                <a:cs typeface="Epilogue Bold"/>
              </a:defRPr>
            </a:lvl1pPr>
          </a:lstStyle>
          <a:p>
            <a:pPr>
              <a:defRPr/>
            </a:pPr>
            <a:r>
              <a:rPr/>
              <a:t>PG</a:t>
            </a:r>
            <a:r>
              <a:rPr lang="en-US"/>
              <a:t>Meetup</a:t>
            </a:r>
            <a:r>
              <a:rPr/>
              <a:t>.</a:t>
            </a:r>
            <a:r>
              <a:rPr lang="ru-RU"/>
              <a:t>Барнаул</a:t>
            </a:r>
            <a:endParaRPr/>
          </a:p>
        </p:txBody>
      </p:sp>
      <p:sp>
        <p:nvSpPr>
          <p:cNvPr id="1651686116" name="Образец заголовка"/>
          <p:cNvSpPr txBox="1"/>
          <p:nvPr/>
        </p:nvSpPr>
        <p:spPr bwMode="auto">
          <a:xfrm>
            <a:off x="1661851" y="4241273"/>
            <a:ext cx="12804309" cy="787435"/>
          </a:xfrm>
          <a:prstGeom prst="rect">
            <a:avLst/>
          </a:prstGeom>
          <a:ln w="12700">
            <a:miter lim="400000"/>
          </a:ln>
        </p:spPr>
        <p:txBody>
          <a:bodyPr lIns="50799" tIns="50799" rIns="50799" bIns="50799" anchor="ctr">
            <a:spAutoFit/>
          </a:bodyPr>
          <a:lstStyle>
            <a:lvl1pPr algn="l">
              <a:lnSpc>
                <a:spcPct val="90000"/>
              </a:lnSpc>
              <a:defRPr sz="5700" cap="all">
                <a:solidFill>
                  <a:srgbClr val="F99025"/>
                </a:solidFill>
                <a:latin typeface="Helvetica Neue Medium"/>
                <a:ea typeface="Helvetica Neue Medium"/>
                <a:cs typeface="Helvetica Neue Medium"/>
              </a:defRPr>
            </a:lvl1pPr>
          </a:lstStyle>
          <a:p>
            <a:pPr>
              <a:defRPr/>
            </a:pPr>
            <a:r>
              <a:rPr lang="ru-RU" sz="5000" b="0" i="0" u="none" strike="noStrike" cap="none" spc="0">
                <a:ln>
                  <a:noFill/>
                </a:ln>
                <a:solidFill>
                  <a:schemeClr val="bg1">
                    <a:lumMod val="50000"/>
                  </a:schemeClr>
                </a:solidFill>
                <a:latin typeface="Helvetica Neue"/>
                <a:ea typeface="Helvetica Neue"/>
                <a:cs typeface="Helvetica Neue"/>
              </a:rPr>
              <a:t>Особенности </a:t>
            </a:r>
            <a:r>
              <a:rPr lang="en-US" sz="5000" b="0" i="0" u="none" strike="noStrike" cap="none" spc="0">
                <a:ln>
                  <a:noFill/>
                </a:ln>
                <a:solidFill>
                  <a:schemeClr val="bg1">
                    <a:lumMod val="50000"/>
                  </a:schemeClr>
                </a:solidFill>
                <a:latin typeface="Helvetica Neue"/>
                <a:ea typeface="Helvetica Neue"/>
                <a:cs typeface="Helvetica Neue"/>
              </a:rPr>
              <a:t>pg_largeobject</a:t>
            </a:r>
            <a:endParaRPr sz="4000">
              <a:solidFill>
                <a:srgbClr val="FF9900"/>
              </a:solidFil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theme/_rels/theme1.xml.rels><?xml version="1.0" encoding="UTF-8" standalone="yes"?><Relationships xmlns="http://schemas.openxmlformats.org/package/2006/relationships"></Relationships>
</file>

<file path=ppt/theme/theme1.xml><?xml version="1.0" encoding="utf-8"?>
<a:theme xmlns:a="http://schemas.openxmlformats.org/drawingml/2006/main" xmlns:r="http://schemas.openxmlformats.org/officeDocument/2006/relationships" xmlns:p="http://schemas.openxmlformats.org/presentation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spDef>
      <a:spPr bwMode="auto">
        <a:prstGeom prst="rect">
          <a:avLst/>
        </a:prstGeom>
        <a:solidFill>
          <a:srgbClr val="000000"/>
        </a:solidFill>
        <a:ln w="12700" cap="flat">
          <a:noFill/>
          <a:miter lim="400000"/>
        </a:ln>
      </a:spPr>
      <a:bodyPr/>
      <a:lstStyle/>
      <a:style>
        <a:lnRef idx="0">
          <a:srgbClr val="000000"/>
        </a:lnRef>
        <a:fillRef idx="0">
          <a:srgbClr val="000000"/>
        </a:fillRef>
        <a:effectRef idx="0">
          <a:srgbClr val="000000"/>
        </a:effectRef>
        <a:fontRef idx="none"/>
      </a:style>
    </a:spDef>
    <a:lnDef>
      <a:spPr bwMode="auto">
        <a:prstGeom prst="rect">
          <a:avLst/>
        </a:prstGeom>
        <a:noFill/>
        <a:ln w="25400" cap="flat">
          <a:solidFill>
            <a:srgbClr val="000000"/>
          </a:solidFill>
          <a:prstDash val="solid"/>
          <a:miter lim="400000"/>
        </a:ln>
      </a:spPr>
      <a:bodyPr/>
      <a:lstStyle/>
      <a:style>
        <a:lnRef idx="0">
          <a:srgbClr val="000000"/>
        </a:lnRef>
        <a:fillRef idx="0">
          <a:srgbClr val="000000"/>
        </a:fillRef>
        <a:effectRef idx="0">
          <a:srgbClr val="000000"/>
        </a:effectRef>
        <a:fontRef idx="none"/>
      </a:style>
    </a:lnDef>
    <a:txDef>
      <a:spPr bwMode="auto">
        <a:prstGeom prst="rect">
          <a:avLst/>
        </a:prstGeom>
        <a:noFill/>
        <a:ln w="12700" cap="flat">
          <a:noFill/>
          <a:miter lim="400000"/>
        </a:ln>
      </a:spPr>
      <a:bodyPr/>
      <a:lstStyle/>
      <a:style>
        <a:lnRef idx="0">
          <a:srgbClr val="000000"/>
        </a:lnRef>
        <a:fillRef idx="0">
          <a:srgbClr val="000000"/>
        </a:fillRef>
        <a:effectRef idx="0">
          <a:srgbClr val="000000"/>
        </a:effectRef>
        <a:fontRef idx="none"/>
      </a:style>
    </a:txDef>
  </a:objectDefaults>
</a:theme>
</file>

<file path=docProps/app.xml><?xml version="1.0" encoding="utf-8"?>
<Properties xmlns="http://schemas.openxmlformats.org/officeDocument/2006/extended-properties" xmlns:vt="http://schemas.openxmlformats.org/officeDocument/2006/docPropsVTypes">
  <Template/>
  <TotalTime>0</TotalTime>
  <Words>0</Words>
  <Application>ONLYOFFICE/7.2.0.204</Application>
  <DocSecurity>0</DocSecurity>
  <PresentationFormat>Произвольный</PresentationFormat>
  <Paragraphs>0</Paragraphs>
  <Slides>45</Slides>
  <Notes>45</Notes>
  <HiddenSlides>0</HiddenSlides>
  <MMClips>2</MMClips>
  <ScaleCrop>0</ScaleCrop>
  <HeadingPairs>
    <vt:vector size="4" baseType="variant">
      <vt:variant>
        <vt:lpstr>Theme</vt:lpstr>
      </vt:variant>
      <vt:variant>
        <vt:i4>1</vt:i4>
      </vt:variant>
      <vt:variant>
        <vt:lpstr>Slide Titles</vt:lpstr>
      </vt:variant>
      <vt:variant>
        <vt:i4>45</vt:i4>
      </vt:variant>
    </vt:vector>
  </HeadingPairs>
  <TitlesOfParts>
    <vt:vector size="46" baseType="lpstr">
      <vt:lpstr>Theme 1</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vector>
  </TitlesOfParts>
  <Manager/>
  <Company/>
  <LinksUpToDate>0</LinksUpToDate>
  <SharedDoc>0</SharedDoc>
  <HyperlinkBase/>
  <HyperlinksChanged>0</HyperlinksChanged>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subject/>
  <dc:creator/>
  <cp:keywords/>
  <dc:description/>
  <dc:identifier/>
  <dc:language/>
  <cp:lastModifiedBy/>
  <cp:revision>6</cp:revision>
  <dcterms:modified xsi:type="dcterms:W3CDTF">2022-10-20T06:16:08Z</dcterms:modified>
  <cp:category/>
  <cp:contentStatus/>
  <cp:version/>
</cp:coreProperties>
</file>