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56" r:id="rId3"/>
    <p:sldId id="280" r:id="rId4"/>
    <p:sldId id="283" r:id="rId5"/>
    <p:sldId id="282" r:id="rId6"/>
    <p:sldId id="284" r:id="rId7"/>
    <p:sldId id="290" r:id="rId8"/>
    <p:sldId id="277" r:id="rId9"/>
    <p:sldId id="285" r:id="rId10"/>
    <p:sldId id="289" r:id="rId11"/>
    <p:sldId id="25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69D"/>
    <a:srgbClr val="F7D80A"/>
    <a:srgbClr val="F0731E"/>
    <a:srgbClr val="FF5050"/>
    <a:srgbClr val="333B8C"/>
    <a:srgbClr val="EF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8C546-FA03-466A-8787-7F39C2960C36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C61B-CE92-4046-BEDA-0FD398346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24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5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3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4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011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08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7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35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19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C61B-CE92-4046-BEDA-0FD3983461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5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3173-43C0-41E1-8A40-E83126F91E58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8DDF-99A2-4A45-B430-CBCB2A6065D8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9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1D37-7483-442B-A62C-67A5D6FEFED1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7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3173-43C0-41E1-8A40-E83126F91E58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7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22F-1EDF-4BD0-9909-0FBC62898C19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8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B48-3EE6-4140-853D-ECE914A42C74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E4E-F0BC-4C53-8EA3-A4F458CB3673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78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63C9-2FAA-4D76-970F-9E875C3BB079}" type="datetime1">
              <a:rPr lang="ru-RU" smtClean="0"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977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F33B-6314-4A3B-89D6-1915BA4A32E8}" type="datetime1">
              <a:rPr lang="ru-RU" smtClean="0"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79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0958-AF01-4ADA-8A4F-1F8437DC1993}" type="datetime1">
              <a:rPr lang="ru-RU" smtClean="0"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81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B40-2E3F-4615-BD1F-32E1049136B7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6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22F-1EDF-4BD0-9909-0FBC62898C19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22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0D4-C228-4C75-A1DF-CC8D4027654E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20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8DDF-99A2-4A45-B430-CBCB2A6065D8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40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1D37-7483-442B-A62C-67A5D6FEFED1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B48-3EE6-4140-853D-ECE914A42C74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4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E4E-F0BC-4C53-8EA3-A4F458CB3673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7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63C9-2FAA-4D76-970F-9E875C3BB079}" type="datetime1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8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F33B-6314-4A3B-89D6-1915BA4A32E8}" type="datetime1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1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0958-AF01-4ADA-8A4F-1F8437DC1993}" type="datetime1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1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B40-2E3F-4615-BD1F-32E1049136B7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1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0D4-C228-4C75-A1DF-CC8D4027654E}" type="datetime1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9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2D4C-B138-4A19-A9E5-3CAB10EA3752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6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2D4C-B138-4A19-A9E5-3CAB10EA3752}" type="datetime1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6F75-475D-4EB6-AA76-8D1D8A6A3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5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svg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12" Type="http://schemas.openxmlformats.org/officeDocument/2006/relationships/image" Target="../media/image81.sv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79.svg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FA7AA601-65CC-44E2-A893-84390726E282}"/>
              </a:ext>
            </a:extLst>
          </p:cNvPr>
          <p:cNvSpPr/>
          <p:nvPr/>
        </p:nvSpPr>
        <p:spPr>
          <a:xfrm flipV="1">
            <a:off x="1708438" y="2783798"/>
            <a:ext cx="152336" cy="133321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  <a:gd name="connsiteX0" fmla="*/ 4330700 w 4330700"/>
              <a:gd name="connsiteY0" fmla="*/ 588834 h 588834"/>
              <a:gd name="connsiteX1" fmla="*/ 0 w 4330700"/>
              <a:gd name="connsiteY1" fmla="*/ 588834 h 588834"/>
              <a:gd name="connsiteX2" fmla="*/ 0 w 4330700"/>
              <a:gd name="connsiteY2" fmla="*/ 0 h 588834"/>
              <a:gd name="connsiteX0" fmla="*/ 550806 w 550806"/>
              <a:gd name="connsiteY0" fmla="*/ 588834 h 588834"/>
              <a:gd name="connsiteX1" fmla="*/ 0 w 550806"/>
              <a:gd name="connsiteY1" fmla="*/ 588834 h 588834"/>
              <a:gd name="connsiteX2" fmla="*/ 0 w 550806"/>
              <a:gd name="connsiteY2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806" h="588834">
                <a:moveTo>
                  <a:pt x="550806" y="588834"/>
                </a:move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81200" y="3723642"/>
            <a:ext cx="0" cy="7063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981200" y="4430016"/>
            <a:ext cx="8562109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534927" y="3723642"/>
            <a:ext cx="0" cy="7063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81200" y="2145659"/>
            <a:ext cx="0" cy="7063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981200" y="2128514"/>
            <a:ext cx="8562109" cy="1714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543309" y="2139367"/>
            <a:ext cx="0" cy="7063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56518" y="2269345"/>
            <a:ext cx="7491046" cy="1934911"/>
          </a:xfrm>
        </p:spPr>
        <p:txBody>
          <a:bodyPr>
            <a:normAutofit fontScale="90000"/>
          </a:bodyPr>
          <a:lstStyle/>
          <a:p>
            <a:r>
              <a:rPr lang="ru-RU" sz="5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Резервное копирование и восстановление </a:t>
            </a:r>
            <a:r>
              <a:rPr lang="en-US" sz="5000" dirty="0" smtClean="0">
                <a:latin typeface="Verdana" panose="020B0604030504040204" pitchFamily="34" charset="0"/>
                <a:ea typeface="Verdana" panose="020B0604030504040204" pitchFamily="34" charset="0"/>
              </a:rPr>
              <a:t>PostgreSQL</a:t>
            </a:r>
            <a:endParaRPr lang="ru-RU" sz="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Subtitle 22">
            <a:extLst>
              <a:ext uri="{FF2B5EF4-FFF2-40B4-BE49-F238E27FC236}">
                <a16:creationId xmlns:a16="http://schemas.microsoft.com/office/drawing/2014/main" id="{212BE0C8-3274-44C1-93C2-9347988B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5051247"/>
            <a:ext cx="5709883" cy="62745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Дорошкевич Антон</a:t>
            </a:r>
          </a:p>
          <a:p>
            <a:pPr algn="l"/>
            <a:r>
              <a:rPr lang="ru-RU" sz="1400" i="1" noProof="1" smtClean="0">
                <a:latin typeface="Verdana" panose="020B0604030504040204" pitchFamily="34" charset="0"/>
                <a:ea typeface="Verdana" panose="020B0604030504040204" pitchFamily="34" charset="0"/>
              </a:rPr>
              <a:t>Руководитель проектов</a:t>
            </a:r>
            <a:endParaRPr lang="en-ZA" sz="1400" i="1" noProof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7085"/>
              </p:ext>
            </p:extLst>
          </p:nvPr>
        </p:nvGraphicFramePr>
        <p:xfrm>
          <a:off x="9317426" y="5553005"/>
          <a:ext cx="2564606" cy="991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CorelDRAW" r:id="rId3" imgW="3418802" imgH="1321920" progId="CorelDraw.Graphic.20">
                  <p:embed/>
                </p:oleObj>
              </mc:Choice>
              <mc:Fallback>
                <p:oleObj name="CorelDRAW" r:id="rId3" imgW="3418802" imgH="1321920" progId="CorelDraw.Graphic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17426" y="5553005"/>
                        <a:ext cx="2564606" cy="991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1015" y="2833624"/>
            <a:ext cx="1175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заботой о вас и вашей СУБД</a:t>
            </a:r>
            <a:endParaRPr lang="ru-RU" sz="4000" b="1" dirty="0">
              <a:solidFill>
                <a:srgbClr val="333B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Graphic 8" descr="User" title="Icon - Presenter Name">
            <a:extLst>
              <a:ext uri="{FF2B5EF4-FFF2-40B4-BE49-F238E27FC236}">
                <a16:creationId xmlns:a16="http://schemas.microsoft.com/office/drawing/2014/main" id="{0D936581-1C4F-499A-B80F-85EB3B0ADBC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95075" y="4148995"/>
            <a:ext cx="314575" cy="314575"/>
          </a:xfrm>
          <a:prstGeom prst="rect">
            <a:avLst/>
          </a:prstGeom>
        </p:spPr>
      </p:pic>
      <p:sp>
        <p:nvSpPr>
          <p:cNvPr id="5" name="Subtitle 3">
            <a:extLst>
              <a:ext uri="{FF2B5EF4-FFF2-40B4-BE49-F238E27FC236}">
                <a16:creationId xmlns:a16="http://schemas.microsoft.com/office/drawing/2014/main" id="{779E2AB0-6808-4B87-9120-E7ED0C12846A}"/>
              </a:ext>
            </a:extLst>
          </p:cNvPr>
          <p:cNvSpPr txBox="1">
            <a:spLocks/>
          </p:cNvSpPr>
          <p:nvPr/>
        </p:nvSpPr>
        <p:spPr>
          <a:xfrm>
            <a:off x="1495130" y="4197585"/>
            <a:ext cx="2621091" cy="2173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Дорошкевич Антон</a:t>
            </a:r>
            <a:endParaRPr lang="en-ZA" sz="1400" b="1" noProof="1">
              <a:solidFill>
                <a:srgbClr val="333B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raphic 10" descr="Smart Phone" title="Icon - Presenter Phone Number">
            <a:extLst>
              <a:ext uri="{FF2B5EF4-FFF2-40B4-BE49-F238E27FC236}">
                <a16:creationId xmlns:a16="http://schemas.microsoft.com/office/drawing/2014/main" id="{B45A175C-64D2-48F2-AAC2-400B1983050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123907" y="4609985"/>
            <a:ext cx="256909" cy="256909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03D6EB-3EF0-49B9-B771-0FFC78728737}"/>
              </a:ext>
            </a:extLst>
          </p:cNvPr>
          <p:cNvSpPr txBox="1">
            <a:spLocks/>
          </p:cNvSpPr>
          <p:nvPr/>
        </p:nvSpPr>
        <p:spPr>
          <a:xfrm>
            <a:off x="1437080" y="4614370"/>
            <a:ext cx="2621090" cy="252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b="1" noProof="1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+7 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u-RU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903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ru-RU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937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–7</a:t>
            </a:r>
            <a:r>
              <a:rPr lang="ru-RU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ru-RU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endParaRPr lang="en-ZA" sz="1400" b="1" noProof="1">
              <a:solidFill>
                <a:srgbClr val="333B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Graphic 9" descr="Envelope" title="Icon Presenter Email">
            <a:extLst>
              <a:ext uri="{FF2B5EF4-FFF2-40B4-BE49-F238E27FC236}">
                <a16:creationId xmlns:a16="http://schemas.microsoft.com/office/drawing/2014/main" id="{0A5A2E66-8294-497F-B1D3-36D2F03C6D4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123907" y="5013309"/>
            <a:ext cx="279225" cy="27922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4637AB8-D66B-47E2-8CEB-E8B5D42CE7EC}"/>
              </a:ext>
            </a:extLst>
          </p:cNvPr>
          <p:cNvSpPr txBox="1">
            <a:spLocks/>
          </p:cNvSpPr>
          <p:nvPr/>
        </p:nvSpPr>
        <p:spPr>
          <a:xfrm>
            <a:off x="1495130" y="5013309"/>
            <a:ext cx="2621090" cy="2792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a.doroshkevich</a:t>
            </a:r>
            <a:r>
              <a:rPr lang="en-ZA" sz="1400" b="1" noProof="1" smtClean="0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@is1c.ru</a:t>
            </a:r>
            <a:endParaRPr lang="en-ZA" sz="1400" b="1" noProof="1">
              <a:solidFill>
                <a:srgbClr val="333B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Graphic 16" descr="Link">
            <a:extLst>
              <a:ext uri="{FF2B5EF4-FFF2-40B4-BE49-F238E27FC236}">
                <a16:creationId xmlns:a16="http://schemas.microsoft.com/office/drawing/2014/main" id="{8B0D17A9-1A1F-4E6C-89F3-F8C144A5A88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23907" y="5429805"/>
            <a:ext cx="285841" cy="285841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E734FFE-24D3-4BB4-93BD-AD5CADA3FE64}"/>
              </a:ext>
            </a:extLst>
          </p:cNvPr>
          <p:cNvSpPr txBox="1">
            <a:spLocks/>
          </p:cNvSpPr>
          <p:nvPr/>
        </p:nvSpPr>
        <p:spPr>
          <a:xfrm>
            <a:off x="1495130" y="5440081"/>
            <a:ext cx="2621091" cy="2258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b="1" noProof="1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is1c.ru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95" y="5863193"/>
            <a:ext cx="569173" cy="318737"/>
          </a:xfrm>
          <a:prstGeom prst="rect">
            <a:avLst/>
          </a:prstGeom>
        </p:spPr>
      </p:pic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4637AB8-D66B-47E2-8CEB-E8B5D42CE7EC}"/>
              </a:ext>
            </a:extLst>
          </p:cNvPr>
          <p:cNvSpPr txBox="1">
            <a:spLocks/>
          </p:cNvSpPr>
          <p:nvPr/>
        </p:nvSpPr>
        <p:spPr>
          <a:xfrm>
            <a:off x="1509812" y="5895815"/>
            <a:ext cx="3642480" cy="2792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noProof="1">
                <a:solidFill>
                  <a:srgbClr val="333B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https://t.me/doroshkevich_anton</a:t>
            </a:r>
            <a:endParaRPr lang="en-ZA" sz="1400" b="1" noProof="1">
              <a:solidFill>
                <a:srgbClr val="333B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Dump/restore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8" y="1099037"/>
            <a:ext cx="10419849" cy="550398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Длительная транзакция 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Только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FULL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endParaRPr lang="ru-RU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Нет возможности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PITR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Блокирует схему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DDL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endParaRPr lang="ru-RU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 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 для ТБ-</a:t>
            </a:r>
            <a:r>
              <a:rPr lang="ru-RU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ных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 баз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 содержит индексы</a:t>
            </a:r>
          </a:p>
        </p:txBody>
      </p:sp>
    </p:spTree>
    <p:extLst>
      <p:ext uri="{BB962C8B-B14F-4D97-AF65-F5344CB8AC3E}">
        <p14:creationId xmlns:p14="http://schemas.microsoft.com/office/powerpoint/2010/main" val="9649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Dump/restore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8" y="1099037"/>
            <a:ext cx="10419849" cy="550398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Можно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 разрезе баз данных/таблиц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ru-RU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Многопоточность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Предсказуемое время восстановления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Сжатие на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лету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Обязательный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analyze 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Консистентно на начало</a:t>
            </a:r>
          </a:p>
        </p:txBody>
      </p:sp>
    </p:spTree>
    <p:extLst>
      <p:ext uri="{BB962C8B-B14F-4D97-AF65-F5344CB8AC3E}">
        <p14:creationId xmlns:p14="http://schemas.microsoft.com/office/powerpoint/2010/main" val="20047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PG_probackup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8" y="1099038"/>
            <a:ext cx="10419849" cy="55303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Инкрементальное копирование</a:t>
            </a:r>
          </a:p>
          <a:p>
            <a:endParaRPr lang="ru-RU" sz="28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Сжатие на лету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 является транзакцией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Для любых объёмов</a:t>
            </a:r>
          </a:p>
          <a:p>
            <a:pPr marL="457200" indent="-457200">
              <a:buFontTx/>
              <a:buChar char="-"/>
            </a:pPr>
            <a:endParaRPr lang="ru-RU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Многопоточность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блокирует схему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DDL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PG_probackup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8" y="1099038"/>
            <a:ext cx="10419849" cy="55303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Частичное восстановление</a:t>
            </a:r>
            <a:endParaRPr lang="ru-RU" sz="28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Архив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WAL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 для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 PITR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Непредсказуемое время 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восстановления</a:t>
            </a:r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ru-RU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Только весь кластер </a:t>
            </a:r>
          </a:p>
          <a:p>
            <a:endParaRPr lang="ru-RU" sz="28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Обязательный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analyze 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Консистентно на конец</a:t>
            </a:r>
          </a:p>
        </p:txBody>
      </p:sp>
    </p:spTree>
    <p:extLst>
      <p:ext uri="{BB962C8B-B14F-4D97-AF65-F5344CB8AC3E}">
        <p14:creationId xmlns:p14="http://schemas.microsoft.com/office/powerpoint/2010/main" val="20094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Зачем?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7" y="1311312"/>
            <a:ext cx="4212481" cy="42454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Чтобы было!</a:t>
            </a:r>
            <a:endParaRPr lang="ru-RU" sz="28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280387" y="1778434"/>
            <a:ext cx="6313843" cy="6740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Чтобы восстанавливать!</a:t>
            </a:r>
            <a:endParaRPr lang="ru-RU" sz="28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843094" y="2495084"/>
            <a:ext cx="10059368" cy="377969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Как часто?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Скорость восстановления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Точка восстановления?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Свеженькое разработчикам и </a:t>
            </a:r>
            <a:r>
              <a:rPr lang="ru-RU" sz="28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тестировщикам</a:t>
            </a: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Позаказное восстановление?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 т.д. и т.п.</a:t>
            </a:r>
            <a:endParaRPr lang="ru-RU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1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REPLICA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1107831" y="1837594"/>
            <a:ext cx="2716823" cy="1894652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4737587" y="1837593"/>
            <a:ext cx="2716823" cy="1894653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REPLICA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8689729" y="1366800"/>
            <a:ext cx="2716823" cy="1365761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DUMP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8689729" y="3146396"/>
            <a:ext cx="2716823" cy="1562249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PROBACKUP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889542" y="2679196"/>
            <a:ext cx="783161" cy="353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0414405">
            <a:off x="7560046" y="2072021"/>
            <a:ext cx="1024043" cy="419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41953">
            <a:off x="7561993" y="3422056"/>
            <a:ext cx="985350" cy="419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6366" y="4910048"/>
            <a:ext cx="5909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Не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блокирует схему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DDL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6366" y="5484510"/>
            <a:ext cx="7764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Не является транзакцией для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5027" y="4293585"/>
            <a:ext cx="5909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Не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нагружает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</a:rPr>
              <a:t>Для небольших баз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1311742" y="1068347"/>
            <a:ext cx="2489690" cy="1046284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4248372" y="1129892"/>
            <a:ext cx="2489692" cy="984739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REPLICA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7185004" y="1151873"/>
            <a:ext cx="2716823" cy="940776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DUMP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361344" y="3598572"/>
            <a:ext cx="2489690" cy="1046284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4297974" y="3660117"/>
            <a:ext cx="2489692" cy="984739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REPLICA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7234606" y="3682098"/>
            <a:ext cx="2716823" cy="962758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DUMP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1361344" y="5236743"/>
            <a:ext cx="2716823" cy="879231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RESTORE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4517050" y="5236743"/>
            <a:ext cx="5434379" cy="96275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DEV-MASTER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0" y="2593915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 контуром разработки</a:t>
            </a:r>
            <a:endParaRPr lang="en-ZA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848467" y="1576269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Соединительная линия уступом 2"/>
          <p:cNvCxnSpPr>
            <a:stCxn id="10" idx="3"/>
            <a:endCxn id="12" idx="1"/>
          </p:cNvCxnSpPr>
          <p:nvPr/>
        </p:nvCxnSpPr>
        <p:spPr>
          <a:xfrm rot="5400000">
            <a:off x="5360444" y="2004168"/>
            <a:ext cx="591887" cy="5873262"/>
          </a:xfrm>
          <a:prstGeom prst="bentConnector3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6787662" y="1553987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898069" y="4094664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837263" y="4115356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124102" y="5607613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24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Соединительная линия уступом 2"/>
          <p:cNvCxnSpPr>
            <a:stCxn id="10" idx="3"/>
            <a:endCxn id="12" idx="1"/>
          </p:cNvCxnSpPr>
          <p:nvPr/>
        </p:nvCxnSpPr>
        <p:spPr>
          <a:xfrm rot="5400000">
            <a:off x="4830683" y="-578722"/>
            <a:ext cx="675414" cy="5873262"/>
          </a:xfrm>
          <a:prstGeom prst="bentConnector3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6FFCCB15-66C7-4E86-BF09-14C5B1569970}"/>
              </a:ext>
            </a:extLst>
          </p:cNvPr>
          <p:cNvSpPr/>
          <p:nvPr/>
        </p:nvSpPr>
        <p:spPr>
          <a:xfrm flipV="1">
            <a:off x="1708438" y="-605221"/>
            <a:ext cx="3645000" cy="280946"/>
          </a:xfrm>
          <a:custGeom>
            <a:avLst/>
            <a:gdLst>
              <a:gd name="connsiteX0" fmla="*/ 0 w 4330700"/>
              <a:gd name="connsiteY0" fmla="*/ 0 h 588834"/>
              <a:gd name="connsiteX1" fmla="*/ 4330700 w 4330700"/>
              <a:gd name="connsiteY1" fmla="*/ 0 h 588834"/>
              <a:gd name="connsiteX2" fmla="*/ 4330700 w 4330700"/>
              <a:gd name="connsiteY2" fmla="*/ 588834 h 588834"/>
              <a:gd name="connsiteX3" fmla="*/ 0 w 4330700"/>
              <a:gd name="connsiteY3" fmla="*/ 588834 h 588834"/>
              <a:gd name="connsiteX4" fmla="*/ 0 w 4330700"/>
              <a:gd name="connsiteY4" fmla="*/ 0 h 588834"/>
              <a:gd name="connsiteX0" fmla="*/ 4330700 w 4422140"/>
              <a:gd name="connsiteY0" fmla="*/ 0 h 588834"/>
              <a:gd name="connsiteX1" fmla="*/ 4330700 w 4422140"/>
              <a:gd name="connsiteY1" fmla="*/ 588834 h 588834"/>
              <a:gd name="connsiteX2" fmla="*/ 0 w 4422140"/>
              <a:gd name="connsiteY2" fmla="*/ 588834 h 588834"/>
              <a:gd name="connsiteX3" fmla="*/ 0 w 4422140"/>
              <a:gd name="connsiteY3" fmla="*/ 0 h 588834"/>
              <a:gd name="connsiteX4" fmla="*/ 4422140 w 4422140"/>
              <a:gd name="connsiteY4" fmla="*/ 91440 h 588834"/>
              <a:gd name="connsiteX0" fmla="*/ 4330700 w 4330700"/>
              <a:gd name="connsiteY0" fmla="*/ 0 h 588834"/>
              <a:gd name="connsiteX1" fmla="*/ 4330700 w 4330700"/>
              <a:gd name="connsiteY1" fmla="*/ 588834 h 588834"/>
              <a:gd name="connsiteX2" fmla="*/ 0 w 4330700"/>
              <a:gd name="connsiteY2" fmla="*/ 588834 h 588834"/>
              <a:gd name="connsiteX3" fmla="*/ 0 w 4330700"/>
              <a:gd name="connsiteY3" fmla="*/ 0 h 58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0700" h="588834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E62373-F51E-4BB4-823A-2F3CA355D2A5}"/>
              </a:ext>
            </a:extLst>
          </p:cNvPr>
          <p:cNvSpPr txBox="1">
            <a:spLocks/>
          </p:cNvSpPr>
          <p:nvPr/>
        </p:nvSpPr>
        <p:spPr>
          <a:xfrm>
            <a:off x="-1" y="267612"/>
            <a:ext cx="12192001" cy="6640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Для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больших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баз</a:t>
            </a:r>
            <a:endParaRPr lang="en-ZA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862359" y="906608"/>
            <a:ext cx="2489690" cy="1395609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MASTER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1 BD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809977" y="1118990"/>
            <a:ext cx="2489692" cy="984739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REPLICA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6746609" y="1140971"/>
            <a:ext cx="4520104" cy="962758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PROBACKUP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873347" y="2695616"/>
            <a:ext cx="2716823" cy="879231"/>
          </a:xfrm>
          <a:prstGeom prst="flowChartMagneticDisk">
            <a:avLst/>
          </a:prstGeom>
          <a:solidFill>
            <a:srgbClr val="F0731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RESTORE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862359" y="4043681"/>
            <a:ext cx="10404354" cy="96275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DEV-MASTER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62359" y="5132183"/>
            <a:ext cx="8982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0369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На каждую базу отдельный кластер (</a:t>
            </a:r>
            <a:r>
              <a:rPr lang="ru-RU" sz="2400" b="1" dirty="0" err="1">
                <a:latin typeface="Verdana" panose="020B0604030504040204" pitchFamily="34" charset="0"/>
                <a:ea typeface="Verdana" panose="020B0604030504040204" pitchFamily="34" charset="0"/>
              </a:rPr>
              <a:t>инстант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62360" y="5719593"/>
            <a:ext cx="9623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0369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Мощность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dev-master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с учётом нагрузки от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restore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4029053" y="2634070"/>
            <a:ext cx="7237660" cy="96275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DAILY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2040396">
            <a:off x="3391811" y="3653709"/>
            <a:ext cx="619711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73347" y="6237322"/>
            <a:ext cx="9623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0369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Наличие сервера с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DAILY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-копиями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3420209" y="1527401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341694" y="1502840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650103" y="3048339"/>
            <a:ext cx="347743" cy="252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243</Words>
  <Application>Microsoft Office PowerPoint</Application>
  <PresentationFormat>Широкоэкранный</PresentationFormat>
  <Paragraphs>106</Paragraphs>
  <Slides>10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Тема Office</vt:lpstr>
      <vt:lpstr>1_Тема Office</vt:lpstr>
      <vt:lpstr>CorelDRAW</vt:lpstr>
      <vt:lpstr>Резервное копирование и восстановление PostgreSQL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Семьянова Анна</dc:creator>
  <cp:lastModifiedBy>Дорошкевич Антон</cp:lastModifiedBy>
  <cp:revision>183</cp:revision>
  <dcterms:created xsi:type="dcterms:W3CDTF">2018-12-25T03:49:20Z</dcterms:created>
  <dcterms:modified xsi:type="dcterms:W3CDTF">2023-03-27T10:08:39Z</dcterms:modified>
</cp:coreProperties>
</file>