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48" r:id="rId1"/>
  </p:sldMasterIdLst>
  <p:notesMasterIdLst>
    <p:notesMasterId r:id="rId2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</p:sldIdLst>
  <p:sldSz cx="12192000" cy="6858000"/>
  <p:notesSz cx="6797675" cy="9872663"/>
  <p:embeddedFontLs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Consolas" panose="020B0609020204030204" pitchFamily="49" charset="0"/>
      <p:regular r:id="rId32"/>
      <p:bold r:id="rId33"/>
      <p:italic r:id="rId34"/>
      <p:boldItalic r:id="rId35"/>
    </p:embeddedFont>
    <p:embeddedFont>
      <p:font typeface="Roboto Light" panose="020F0302020204030204" pitchFamily="34" charset="0"/>
      <p:regular r:id="rId36"/>
      <p:bold r:id="rId37"/>
      <p:italic r:id="rId38"/>
      <p:boldItalic r:id="rId3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pos="3863">
          <p15:clr>
            <a:srgbClr val="A4A3A4"/>
          </p15:clr>
        </p15:guide>
        <p15:guide id="2" orient="horz" pos="216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0" roundtripDataSignature="AMtx7mj8RLTgHi72w6AuuoCHr/bBTBIPa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5B8207F-2200-4FE4-9ED2-68518EC74E11}">
  <a:tblStyle styleId="{E5B8207F-2200-4FE4-9ED2-68518EC74E11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BE6EA"/>
          </a:solidFill>
        </a:fill>
      </a:tcStyle>
    </a:wholeTbl>
    <a:band1H>
      <a:tcTxStyle/>
      <a:tcStyle>
        <a:tcBdr/>
        <a:fill>
          <a:solidFill>
            <a:srgbClr val="F7CAD3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F7CAD3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1"/>
    <p:restoredTop sz="94670"/>
  </p:normalViewPr>
  <p:slideViewPr>
    <p:cSldViewPr snapToGrid="0">
      <p:cViewPr varScale="1">
        <p:scale>
          <a:sx n="109" d="100"/>
          <a:sy n="109" d="100"/>
        </p:scale>
        <p:origin x="784" y="184"/>
      </p:cViewPr>
      <p:guideLst>
        <p:guide pos="3863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2.fntdata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customschemas.google.com/relationships/presentationmetadata" Target="meta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font" Target="fonts/font1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1" y="0"/>
            <a:ext cx="2945659" cy="4953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50444" y="0"/>
            <a:ext cx="2945659" cy="4953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438150" y="1235075"/>
            <a:ext cx="5921375" cy="3330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79768" y="4751219"/>
            <a:ext cx="5438140" cy="38873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1" y="9377318"/>
            <a:ext cx="2945659" cy="4953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50444" y="9377318"/>
            <a:ext cx="2945659" cy="4953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  <p:extLst>
    <p:ext uri="{620B2872-D7B9-4A21-9093-7833F8D536E1}">
      <p15:sldGuideLst xmlns:p15="http://schemas.microsoft.com/office/powerpoint/2012/main">
        <p15:guide id="1" orient="horz" pos="3109">
          <p15:clr>
            <a:srgbClr val="F26B43"/>
          </p15:clr>
        </p15:guide>
        <p15:guide id="2" pos="2141">
          <p15:clr>
            <a:srgbClr val="F26B43"/>
          </p15:clr>
        </p15:guide>
      </p15:sldGuideLst>
    </p:ext>
  </p:extLst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1235075"/>
            <a:ext cx="5921375" cy="3330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7" name="Google Shape;187;p1:notes"/>
          <p:cNvSpPr txBox="1">
            <a:spLocks noGrp="1"/>
          </p:cNvSpPr>
          <p:nvPr>
            <p:ph type="body" idx="1"/>
          </p:nvPr>
        </p:nvSpPr>
        <p:spPr>
          <a:xfrm>
            <a:off x="679768" y="4751219"/>
            <a:ext cx="5438140" cy="38873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8;p1:notes"/>
          <p:cNvSpPr txBox="1">
            <a:spLocks noGrp="1"/>
          </p:cNvSpPr>
          <p:nvPr>
            <p:ph type="sldNum" idx="12"/>
          </p:nvPr>
        </p:nvSpPr>
        <p:spPr>
          <a:xfrm>
            <a:off x="3850444" y="9377318"/>
            <a:ext cx="2945659" cy="4953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10:notes"/>
          <p:cNvSpPr txBox="1">
            <a:spLocks noGrp="1"/>
          </p:cNvSpPr>
          <p:nvPr>
            <p:ph type="body" idx="1"/>
          </p:nvPr>
        </p:nvSpPr>
        <p:spPr>
          <a:xfrm>
            <a:off x="679768" y="4751219"/>
            <a:ext cx="5438140" cy="388736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3" name="Google Shape;443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1235075"/>
            <a:ext cx="5921375" cy="3330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11:notes"/>
          <p:cNvSpPr txBox="1">
            <a:spLocks noGrp="1"/>
          </p:cNvSpPr>
          <p:nvPr>
            <p:ph type="body" idx="1"/>
          </p:nvPr>
        </p:nvSpPr>
        <p:spPr>
          <a:xfrm>
            <a:off x="679768" y="4751219"/>
            <a:ext cx="5438140" cy="388736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8" name="Google Shape;508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1235075"/>
            <a:ext cx="5921375" cy="3330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12:notes"/>
          <p:cNvSpPr txBox="1">
            <a:spLocks noGrp="1"/>
          </p:cNvSpPr>
          <p:nvPr>
            <p:ph type="body" idx="1"/>
          </p:nvPr>
        </p:nvSpPr>
        <p:spPr>
          <a:xfrm>
            <a:off x="679768" y="4751219"/>
            <a:ext cx="5438140" cy="388736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6" name="Google Shape;516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1235075"/>
            <a:ext cx="5921375" cy="3330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13:notes"/>
          <p:cNvSpPr txBox="1">
            <a:spLocks noGrp="1"/>
          </p:cNvSpPr>
          <p:nvPr>
            <p:ph type="body" idx="1"/>
          </p:nvPr>
        </p:nvSpPr>
        <p:spPr>
          <a:xfrm>
            <a:off x="679768" y="4751219"/>
            <a:ext cx="5438140" cy="388736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3" name="Google Shape;523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1235075"/>
            <a:ext cx="5921375" cy="3330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14:notes"/>
          <p:cNvSpPr txBox="1">
            <a:spLocks noGrp="1"/>
          </p:cNvSpPr>
          <p:nvPr>
            <p:ph type="body" idx="1"/>
          </p:nvPr>
        </p:nvSpPr>
        <p:spPr>
          <a:xfrm>
            <a:off x="679768" y="4751219"/>
            <a:ext cx="5438140" cy="388736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0" name="Google Shape;530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1235075"/>
            <a:ext cx="5921375" cy="3330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p15:notes"/>
          <p:cNvSpPr txBox="1">
            <a:spLocks noGrp="1"/>
          </p:cNvSpPr>
          <p:nvPr>
            <p:ph type="body" idx="1"/>
          </p:nvPr>
        </p:nvSpPr>
        <p:spPr>
          <a:xfrm>
            <a:off x="679768" y="4751219"/>
            <a:ext cx="5438140" cy="388736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7" name="Google Shape;537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1235075"/>
            <a:ext cx="5921375" cy="3330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p16:notes"/>
          <p:cNvSpPr txBox="1">
            <a:spLocks noGrp="1"/>
          </p:cNvSpPr>
          <p:nvPr>
            <p:ph type="body" idx="1"/>
          </p:nvPr>
        </p:nvSpPr>
        <p:spPr>
          <a:xfrm>
            <a:off x="679768" y="4751219"/>
            <a:ext cx="5438140" cy="388736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8" name="Google Shape;568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1235075"/>
            <a:ext cx="5921375" cy="3330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p17:notes"/>
          <p:cNvSpPr txBox="1">
            <a:spLocks noGrp="1"/>
          </p:cNvSpPr>
          <p:nvPr>
            <p:ph type="body" idx="1"/>
          </p:nvPr>
        </p:nvSpPr>
        <p:spPr>
          <a:xfrm>
            <a:off x="679768" y="4751219"/>
            <a:ext cx="5438140" cy="388736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5" name="Google Shape;575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1235075"/>
            <a:ext cx="5921375" cy="3330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p18:notes"/>
          <p:cNvSpPr txBox="1">
            <a:spLocks noGrp="1"/>
          </p:cNvSpPr>
          <p:nvPr>
            <p:ph type="body" idx="1"/>
          </p:nvPr>
        </p:nvSpPr>
        <p:spPr>
          <a:xfrm>
            <a:off x="679768" y="4751219"/>
            <a:ext cx="5438140" cy="388736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3" name="Google Shape;583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1235075"/>
            <a:ext cx="5921375" cy="3330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p19:notes"/>
          <p:cNvSpPr txBox="1">
            <a:spLocks noGrp="1"/>
          </p:cNvSpPr>
          <p:nvPr>
            <p:ph type="body" idx="1"/>
          </p:nvPr>
        </p:nvSpPr>
        <p:spPr>
          <a:xfrm>
            <a:off x="679768" y="4751219"/>
            <a:ext cx="5438140" cy="388736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3" name="Google Shape;603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1235075"/>
            <a:ext cx="5921375" cy="3330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2:notes"/>
          <p:cNvSpPr txBox="1">
            <a:spLocks noGrp="1"/>
          </p:cNvSpPr>
          <p:nvPr>
            <p:ph type="body" idx="1"/>
          </p:nvPr>
        </p:nvSpPr>
        <p:spPr>
          <a:xfrm>
            <a:off x="679768" y="4751219"/>
            <a:ext cx="5438140" cy="388736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1235075"/>
            <a:ext cx="5921375" cy="3330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p20:notes"/>
          <p:cNvSpPr txBox="1">
            <a:spLocks noGrp="1"/>
          </p:cNvSpPr>
          <p:nvPr>
            <p:ph type="body" idx="1"/>
          </p:nvPr>
        </p:nvSpPr>
        <p:spPr>
          <a:xfrm>
            <a:off x="679768" y="4751219"/>
            <a:ext cx="5438140" cy="388736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0" name="Google Shape;610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1235075"/>
            <a:ext cx="5921375" cy="3330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Google Shape;616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1235075"/>
            <a:ext cx="5921375" cy="3330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17" name="Google Shape;617;p21:notes"/>
          <p:cNvSpPr txBox="1">
            <a:spLocks noGrp="1"/>
          </p:cNvSpPr>
          <p:nvPr>
            <p:ph type="body" idx="1"/>
          </p:nvPr>
        </p:nvSpPr>
        <p:spPr>
          <a:xfrm>
            <a:off x="679768" y="4751219"/>
            <a:ext cx="5438140" cy="38873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8" name="Google Shape;618;p21:notes"/>
          <p:cNvSpPr txBox="1">
            <a:spLocks noGrp="1"/>
          </p:cNvSpPr>
          <p:nvPr>
            <p:ph type="sldNum" idx="12"/>
          </p:nvPr>
        </p:nvSpPr>
        <p:spPr>
          <a:xfrm>
            <a:off x="3850444" y="9377318"/>
            <a:ext cx="2945659" cy="4953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21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Google Shape;676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1235075"/>
            <a:ext cx="5921375" cy="3330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77" name="Google Shape;677;p22:notes"/>
          <p:cNvSpPr txBox="1">
            <a:spLocks noGrp="1"/>
          </p:cNvSpPr>
          <p:nvPr>
            <p:ph type="body" idx="1"/>
          </p:nvPr>
        </p:nvSpPr>
        <p:spPr>
          <a:xfrm>
            <a:off x="679768" y="4751219"/>
            <a:ext cx="5438140" cy="38873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8" name="Google Shape;678;p22:notes"/>
          <p:cNvSpPr txBox="1">
            <a:spLocks noGrp="1"/>
          </p:cNvSpPr>
          <p:nvPr>
            <p:ph type="sldNum" idx="12"/>
          </p:nvPr>
        </p:nvSpPr>
        <p:spPr>
          <a:xfrm>
            <a:off x="3850444" y="9377318"/>
            <a:ext cx="2945659" cy="4953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22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p23:notes"/>
          <p:cNvSpPr txBox="1">
            <a:spLocks noGrp="1"/>
          </p:cNvSpPr>
          <p:nvPr>
            <p:ph type="body" idx="1"/>
          </p:nvPr>
        </p:nvSpPr>
        <p:spPr>
          <a:xfrm>
            <a:off x="679768" y="4751219"/>
            <a:ext cx="5438140" cy="388736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7" name="Google Shape;687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1235075"/>
            <a:ext cx="5921375" cy="3330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Google Shape;690;p24:notes"/>
          <p:cNvSpPr txBox="1">
            <a:spLocks noGrp="1"/>
          </p:cNvSpPr>
          <p:nvPr>
            <p:ph type="body" idx="1"/>
          </p:nvPr>
        </p:nvSpPr>
        <p:spPr>
          <a:xfrm>
            <a:off x="679768" y="4751219"/>
            <a:ext cx="5438140" cy="388736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1" name="Google Shape;691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1235075"/>
            <a:ext cx="5921375" cy="3330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Google Shape;694;p25:notes"/>
          <p:cNvSpPr txBox="1">
            <a:spLocks noGrp="1"/>
          </p:cNvSpPr>
          <p:nvPr>
            <p:ph type="body" idx="1"/>
          </p:nvPr>
        </p:nvSpPr>
        <p:spPr>
          <a:xfrm>
            <a:off x="679768" y="4751219"/>
            <a:ext cx="5438140" cy="388736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5" name="Google Shape;695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1235075"/>
            <a:ext cx="5921375" cy="3330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3:notes"/>
          <p:cNvSpPr txBox="1">
            <a:spLocks noGrp="1"/>
          </p:cNvSpPr>
          <p:nvPr>
            <p:ph type="body" idx="1"/>
          </p:nvPr>
        </p:nvSpPr>
        <p:spPr>
          <a:xfrm>
            <a:off x="679768" y="4751219"/>
            <a:ext cx="5438140" cy="388736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1235075"/>
            <a:ext cx="5921375" cy="3330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4:notes"/>
          <p:cNvSpPr txBox="1">
            <a:spLocks noGrp="1"/>
          </p:cNvSpPr>
          <p:nvPr>
            <p:ph type="body" idx="1"/>
          </p:nvPr>
        </p:nvSpPr>
        <p:spPr>
          <a:xfrm>
            <a:off x="679768" y="4751219"/>
            <a:ext cx="5438140" cy="388736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1235075"/>
            <a:ext cx="5921375" cy="3330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5:notes"/>
          <p:cNvSpPr txBox="1">
            <a:spLocks noGrp="1"/>
          </p:cNvSpPr>
          <p:nvPr>
            <p:ph type="body" idx="1"/>
          </p:nvPr>
        </p:nvSpPr>
        <p:spPr>
          <a:xfrm>
            <a:off x="679768" y="4751219"/>
            <a:ext cx="5438140" cy="388736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21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1235075"/>
            <a:ext cx="5921375" cy="3330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6:notes"/>
          <p:cNvSpPr txBox="1">
            <a:spLocks noGrp="1"/>
          </p:cNvSpPr>
          <p:nvPr>
            <p:ph type="body" idx="1"/>
          </p:nvPr>
        </p:nvSpPr>
        <p:spPr>
          <a:xfrm>
            <a:off x="679768" y="4751219"/>
            <a:ext cx="5438140" cy="388736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1235075"/>
            <a:ext cx="5921375" cy="3330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7:notes"/>
          <p:cNvSpPr txBox="1">
            <a:spLocks noGrp="1"/>
          </p:cNvSpPr>
          <p:nvPr>
            <p:ph type="body" idx="1"/>
          </p:nvPr>
        </p:nvSpPr>
        <p:spPr>
          <a:xfrm>
            <a:off x="679768" y="4751219"/>
            <a:ext cx="5438140" cy="388736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" name="Google Shape;32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1235075"/>
            <a:ext cx="5921375" cy="3330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8:notes"/>
          <p:cNvSpPr txBox="1">
            <a:spLocks noGrp="1"/>
          </p:cNvSpPr>
          <p:nvPr>
            <p:ph type="body" idx="1"/>
          </p:nvPr>
        </p:nvSpPr>
        <p:spPr>
          <a:xfrm>
            <a:off x="679768" y="4751219"/>
            <a:ext cx="5438140" cy="388736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" name="Google Shape;383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1235075"/>
            <a:ext cx="5921375" cy="3330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9:notes"/>
          <p:cNvSpPr txBox="1">
            <a:spLocks noGrp="1"/>
          </p:cNvSpPr>
          <p:nvPr>
            <p:ph type="body" idx="1"/>
          </p:nvPr>
        </p:nvSpPr>
        <p:spPr>
          <a:xfrm>
            <a:off x="679768" y="4751219"/>
            <a:ext cx="5438140" cy="388736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" name="Google Shape;390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1235075"/>
            <a:ext cx="5921375" cy="3330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_1">
  <p:cSld name="Титульный слайд_1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27"/>
          <p:cNvPicPr preferRelativeResize="0"/>
          <p:nvPr/>
        </p:nvPicPr>
        <p:blipFill rotWithShape="1">
          <a:blip r:embed="rId2">
            <a:alphaModFix/>
          </a:blip>
          <a:srcRect t="5488" b="9744"/>
          <a:stretch/>
        </p:blipFill>
        <p:spPr>
          <a:xfrm>
            <a:off x="-1" y="0"/>
            <a:ext cx="12191999" cy="6846746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27"/>
          <p:cNvSpPr txBox="1">
            <a:spLocks noGrp="1"/>
          </p:cNvSpPr>
          <p:nvPr>
            <p:ph type="body" idx="1"/>
          </p:nvPr>
        </p:nvSpPr>
        <p:spPr>
          <a:xfrm>
            <a:off x="898529" y="1868968"/>
            <a:ext cx="9105007" cy="30764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6600"/>
              <a:buNone/>
              <a:defRPr sz="6600" b="1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8" name="Google Shape;18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894618" y="719096"/>
            <a:ext cx="2385194" cy="710345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9;p27"/>
          <p:cNvSpPr txBox="1">
            <a:spLocks noGrp="1"/>
          </p:cNvSpPr>
          <p:nvPr>
            <p:ph type="body" idx="2"/>
          </p:nvPr>
        </p:nvSpPr>
        <p:spPr>
          <a:xfrm>
            <a:off x="898529" y="5417047"/>
            <a:ext cx="6011585" cy="1016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27"/>
          <p:cNvSpPr txBox="1"/>
          <p:nvPr/>
        </p:nvSpPr>
        <p:spPr>
          <a:xfrm>
            <a:off x="898529" y="852130"/>
            <a:ext cx="4381008" cy="6565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PGConf.Russia 2023</a:t>
            </a:r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6">
  <p:cSld name="06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36"/>
          <p:cNvSpPr txBox="1">
            <a:spLocks noGrp="1"/>
          </p:cNvSpPr>
          <p:nvPr>
            <p:ph type="title"/>
          </p:nvPr>
        </p:nvSpPr>
        <p:spPr>
          <a:xfrm>
            <a:off x="517358" y="896579"/>
            <a:ext cx="9024848" cy="548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1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36"/>
          <p:cNvSpPr txBox="1">
            <a:spLocks noGrp="1"/>
          </p:cNvSpPr>
          <p:nvPr>
            <p:ph type="sldNum" idx="12"/>
          </p:nvPr>
        </p:nvSpPr>
        <p:spPr>
          <a:xfrm>
            <a:off x="10748210" y="6529137"/>
            <a:ext cx="1153545" cy="192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0" i="0">
                <a:solidFill>
                  <a:srgbClr val="F47A1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200" b="0" i="0">
                <a:solidFill>
                  <a:srgbClr val="F47A1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200" b="0" i="0">
                <a:solidFill>
                  <a:srgbClr val="F47A1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200" b="0" i="0">
                <a:solidFill>
                  <a:srgbClr val="F47A1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200" b="0" i="0">
                <a:solidFill>
                  <a:srgbClr val="F47A1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200" b="0" i="0">
                <a:solidFill>
                  <a:srgbClr val="F47A1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200" b="0" i="0">
                <a:solidFill>
                  <a:srgbClr val="F47A1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200" b="0" i="0">
                <a:solidFill>
                  <a:srgbClr val="F47A1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200" b="0" i="0">
                <a:solidFill>
                  <a:srgbClr val="F47A1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9" name="Google Shape;79;p36"/>
          <p:cNvSpPr txBox="1">
            <a:spLocks noGrp="1"/>
          </p:cNvSpPr>
          <p:nvPr>
            <p:ph type="body" idx="1"/>
          </p:nvPr>
        </p:nvSpPr>
        <p:spPr>
          <a:xfrm>
            <a:off x="517526" y="5412658"/>
            <a:ext cx="10799762" cy="964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0" name="Google Shape;80;p36"/>
          <p:cNvSpPr txBox="1"/>
          <p:nvPr/>
        </p:nvSpPr>
        <p:spPr>
          <a:xfrm>
            <a:off x="517358" y="431553"/>
            <a:ext cx="2242602" cy="3795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PGConf.Russia 2023</a:t>
            </a:r>
            <a:endParaRPr/>
          </a:p>
        </p:txBody>
      </p:sp>
      <p:pic>
        <p:nvPicPr>
          <p:cNvPr id="81" name="Google Shape;81;p36"/>
          <p:cNvPicPr preferRelativeResize="0"/>
          <p:nvPr/>
        </p:nvPicPr>
        <p:blipFill rotWithShape="1">
          <a:blip r:embed="rId2">
            <a:alphaModFix/>
          </a:blip>
          <a:srcRect l="82596" t="2612" r="-1" b="84004"/>
          <a:stretch/>
        </p:blipFill>
        <p:spPr>
          <a:xfrm>
            <a:off x="10070274" y="1"/>
            <a:ext cx="2121725" cy="1080654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06254" y="347981"/>
            <a:ext cx="1064552" cy="3170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302">
          <p15:clr>
            <a:srgbClr val="FBAE40"/>
          </p15:clr>
        </p15:guide>
        <p15:guide id="2" pos="7491">
          <p15:clr>
            <a:srgbClr val="FBAE40"/>
          </p15:clr>
        </p15:guide>
        <p15:guide id="3" orient="horz" pos="210">
          <p15:clr>
            <a:srgbClr val="FBAE40"/>
          </p15:clr>
        </p15:guide>
        <p15:guide id="4" orient="horz" pos="4110">
          <p15:clr>
            <a:srgbClr val="FBAE40"/>
          </p15:clr>
        </p15:guide>
        <p15:guide id="5" orient="horz" pos="663">
          <p15:clr>
            <a:srgbClr val="FBAE40"/>
          </p15:clr>
        </p15:guide>
        <p15:guide id="6" pos="3409">
          <p15:clr>
            <a:srgbClr val="FBAE40"/>
          </p15:clr>
        </p15:guide>
        <p15:guide id="7" pos="7129">
          <p15:clr>
            <a:srgbClr val="FBAE40"/>
          </p15:clr>
        </p15:guide>
        <p15:guide id="8" orient="horz" pos="216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7">
  <p:cSld name="07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37"/>
          <p:cNvSpPr txBox="1">
            <a:spLocks noGrp="1"/>
          </p:cNvSpPr>
          <p:nvPr>
            <p:ph type="sldNum" idx="12"/>
          </p:nvPr>
        </p:nvSpPr>
        <p:spPr>
          <a:xfrm>
            <a:off x="10748210" y="6529137"/>
            <a:ext cx="1153545" cy="192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0" i="0">
                <a:solidFill>
                  <a:srgbClr val="F47A1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200" b="0" i="0">
                <a:solidFill>
                  <a:srgbClr val="F47A1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200" b="0" i="0">
                <a:solidFill>
                  <a:srgbClr val="F47A1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200" b="0" i="0">
                <a:solidFill>
                  <a:srgbClr val="F47A1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200" b="0" i="0">
                <a:solidFill>
                  <a:srgbClr val="F47A1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200" b="0" i="0">
                <a:solidFill>
                  <a:srgbClr val="F47A1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200" b="0" i="0">
                <a:solidFill>
                  <a:srgbClr val="F47A1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200" b="0" i="0">
                <a:solidFill>
                  <a:srgbClr val="F47A1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200" b="0" i="0">
                <a:solidFill>
                  <a:srgbClr val="F47A1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5" name="Google Shape;85;p37"/>
          <p:cNvSpPr txBox="1">
            <a:spLocks noGrp="1"/>
          </p:cNvSpPr>
          <p:nvPr>
            <p:ph type="body" idx="1"/>
          </p:nvPr>
        </p:nvSpPr>
        <p:spPr>
          <a:xfrm>
            <a:off x="517526" y="1849180"/>
            <a:ext cx="10799762" cy="43270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81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6" name="Google Shape;86;p37"/>
          <p:cNvSpPr txBox="1">
            <a:spLocks noGrp="1"/>
          </p:cNvSpPr>
          <p:nvPr>
            <p:ph type="title"/>
          </p:nvPr>
        </p:nvSpPr>
        <p:spPr>
          <a:xfrm>
            <a:off x="517358" y="896579"/>
            <a:ext cx="9024848" cy="548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7A10"/>
              </a:buClr>
              <a:buSzPts val="3200"/>
              <a:buFont typeface="Arial"/>
              <a:buNone/>
              <a:defRPr sz="3200" b="1" i="0">
                <a:solidFill>
                  <a:srgbClr val="F47A1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87" name="Google Shape;87;p37"/>
          <p:cNvPicPr preferRelativeResize="0"/>
          <p:nvPr/>
        </p:nvPicPr>
        <p:blipFill rotWithShape="1">
          <a:blip r:embed="rId2">
            <a:alphaModFix/>
          </a:blip>
          <a:srcRect l="82596" t="2612" r="-1" b="84004"/>
          <a:stretch/>
        </p:blipFill>
        <p:spPr>
          <a:xfrm>
            <a:off x="10070274" y="1"/>
            <a:ext cx="2121725" cy="1080654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06254" y="347981"/>
            <a:ext cx="1064552" cy="31703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37"/>
          <p:cNvSpPr txBox="1"/>
          <p:nvPr/>
        </p:nvSpPr>
        <p:spPr>
          <a:xfrm>
            <a:off x="517358" y="431553"/>
            <a:ext cx="2242602" cy="3795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PGConf.Russia 2023</a:t>
            </a:r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302">
          <p15:clr>
            <a:srgbClr val="FBAE40"/>
          </p15:clr>
        </p15:guide>
        <p15:guide id="2" pos="7491">
          <p15:clr>
            <a:srgbClr val="FBAE40"/>
          </p15:clr>
        </p15:guide>
        <p15:guide id="3" orient="horz" pos="210">
          <p15:clr>
            <a:srgbClr val="FBAE40"/>
          </p15:clr>
        </p15:guide>
        <p15:guide id="4" orient="horz" pos="4110">
          <p15:clr>
            <a:srgbClr val="FBAE40"/>
          </p15:clr>
        </p15:guide>
        <p15:guide id="5" orient="horz" pos="663">
          <p15:clr>
            <a:srgbClr val="FBAE40"/>
          </p15:clr>
        </p15:guide>
        <p15:guide id="6" pos="3409">
          <p15:clr>
            <a:srgbClr val="FBAE40"/>
          </p15:clr>
        </p15:guide>
        <p15:guide id="7" pos="7129">
          <p15:clr>
            <a:srgbClr val="FBAE40"/>
          </p15:clr>
        </p15:guide>
        <p15:guide id="8" orient="horz" pos="216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8">
  <p:cSld name="08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38"/>
          <p:cNvSpPr txBox="1">
            <a:spLocks noGrp="1"/>
          </p:cNvSpPr>
          <p:nvPr>
            <p:ph type="body" idx="1"/>
          </p:nvPr>
        </p:nvSpPr>
        <p:spPr>
          <a:xfrm>
            <a:off x="517358" y="1849180"/>
            <a:ext cx="2460693" cy="4136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2" name="Google Shape;92;p38"/>
          <p:cNvSpPr txBox="1">
            <a:spLocks noGrp="1"/>
          </p:cNvSpPr>
          <p:nvPr>
            <p:ph type="body" idx="2"/>
          </p:nvPr>
        </p:nvSpPr>
        <p:spPr>
          <a:xfrm>
            <a:off x="3322412" y="1849180"/>
            <a:ext cx="2460693" cy="4136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3" name="Google Shape;93;p38"/>
          <p:cNvSpPr txBox="1">
            <a:spLocks noGrp="1"/>
          </p:cNvSpPr>
          <p:nvPr>
            <p:ph type="body" idx="3"/>
          </p:nvPr>
        </p:nvSpPr>
        <p:spPr>
          <a:xfrm>
            <a:off x="6081685" y="1849180"/>
            <a:ext cx="2460693" cy="4136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4" name="Google Shape;94;p38"/>
          <p:cNvSpPr txBox="1">
            <a:spLocks noGrp="1"/>
          </p:cNvSpPr>
          <p:nvPr>
            <p:ph type="body" idx="4"/>
          </p:nvPr>
        </p:nvSpPr>
        <p:spPr>
          <a:xfrm>
            <a:off x="8856595" y="1849180"/>
            <a:ext cx="2460693" cy="4136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5" name="Google Shape;95;p38"/>
          <p:cNvSpPr txBox="1">
            <a:spLocks noGrp="1"/>
          </p:cNvSpPr>
          <p:nvPr>
            <p:ph type="sldNum" idx="12"/>
          </p:nvPr>
        </p:nvSpPr>
        <p:spPr>
          <a:xfrm>
            <a:off x="10748210" y="6529137"/>
            <a:ext cx="1153545" cy="192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0" i="0">
                <a:solidFill>
                  <a:srgbClr val="F47A1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200" b="0" i="0">
                <a:solidFill>
                  <a:srgbClr val="F47A1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200" b="0" i="0">
                <a:solidFill>
                  <a:srgbClr val="F47A1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200" b="0" i="0">
                <a:solidFill>
                  <a:srgbClr val="F47A1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200" b="0" i="0">
                <a:solidFill>
                  <a:srgbClr val="F47A1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200" b="0" i="0">
                <a:solidFill>
                  <a:srgbClr val="F47A1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200" b="0" i="0">
                <a:solidFill>
                  <a:srgbClr val="F47A1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200" b="0" i="0">
                <a:solidFill>
                  <a:srgbClr val="F47A1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200" b="0" i="0">
                <a:solidFill>
                  <a:srgbClr val="F47A1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6" name="Google Shape;96;p38"/>
          <p:cNvSpPr txBox="1">
            <a:spLocks noGrp="1"/>
          </p:cNvSpPr>
          <p:nvPr>
            <p:ph type="title"/>
          </p:nvPr>
        </p:nvSpPr>
        <p:spPr>
          <a:xfrm>
            <a:off x="517358" y="896579"/>
            <a:ext cx="9024848" cy="548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7A10"/>
              </a:buClr>
              <a:buSzPts val="3200"/>
              <a:buFont typeface="Arial"/>
              <a:buNone/>
              <a:defRPr sz="3200" b="1" i="0">
                <a:solidFill>
                  <a:srgbClr val="F47A1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97" name="Google Shape;97;p38"/>
          <p:cNvPicPr preferRelativeResize="0"/>
          <p:nvPr/>
        </p:nvPicPr>
        <p:blipFill rotWithShape="1">
          <a:blip r:embed="rId2">
            <a:alphaModFix/>
          </a:blip>
          <a:srcRect l="82596" t="2612" r="-1" b="84004"/>
          <a:stretch/>
        </p:blipFill>
        <p:spPr>
          <a:xfrm>
            <a:off x="10070274" y="1"/>
            <a:ext cx="2121725" cy="1080654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06254" y="347981"/>
            <a:ext cx="1064552" cy="317039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38"/>
          <p:cNvSpPr txBox="1"/>
          <p:nvPr/>
        </p:nvSpPr>
        <p:spPr>
          <a:xfrm>
            <a:off x="517358" y="431553"/>
            <a:ext cx="2242602" cy="3795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PGConf.Russia 2023</a:t>
            </a:r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302">
          <p15:clr>
            <a:srgbClr val="FBAE40"/>
          </p15:clr>
        </p15:guide>
        <p15:guide id="2" pos="7491">
          <p15:clr>
            <a:srgbClr val="FBAE40"/>
          </p15:clr>
        </p15:guide>
        <p15:guide id="3" orient="horz" pos="210">
          <p15:clr>
            <a:srgbClr val="FBAE40"/>
          </p15:clr>
        </p15:guide>
        <p15:guide id="4" orient="horz" pos="4110">
          <p15:clr>
            <a:srgbClr val="FBAE40"/>
          </p15:clr>
        </p15:guide>
        <p15:guide id="5" orient="horz" pos="663">
          <p15:clr>
            <a:srgbClr val="FBAE40"/>
          </p15:clr>
        </p15:guide>
        <p15:guide id="6" pos="3409">
          <p15:clr>
            <a:srgbClr val="FBAE40"/>
          </p15:clr>
        </p15:guide>
        <p15:guide id="7" pos="7129">
          <p15:clr>
            <a:srgbClr val="FBAE40"/>
          </p15:clr>
        </p15:guide>
        <p15:guide id="8" orient="horz" pos="216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08">
  <p:cSld name="1_08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39"/>
          <p:cNvSpPr txBox="1">
            <a:spLocks noGrp="1"/>
          </p:cNvSpPr>
          <p:nvPr>
            <p:ph type="body" idx="1"/>
          </p:nvPr>
        </p:nvSpPr>
        <p:spPr>
          <a:xfrm>
            <a:off x="517358" y="2562944"/>
            <a:ext cx="2460693" cy="34227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2" name="Google Shape;102;p39"/>
          <p:cNvSpPr txBox="1">
            <a:spLocks noGrp="1"/>
          </p:cNvSpPr>
          <p:nvPr>
            <p:ph type="body" idx="2"/>
          </p:nvPr>
        </p:nvSpPr>
        <p:spPr>
          <a:xfrm>
            <a:off x="3322412" y="2562944"/>
            <a:ext cx="2460693" cy="34227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3" name="Google Shape;103;p39"/>
          <p:cNvSpPr txBox="1">
            <a:spLocks noGrp="1"/>
          </p:cNvSpPr>
          <p:nvPr>
            <p:ph type="body" idx="3"/>
          </p:nvPr>
        </p:nvSpPr>
        <p:spPr>
          <a:xfrm>
            <a:off x="6081685" y="2562944"/>
            <a:ext cx="2460693" cy="34227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4" name="Google Shape;104;p39"/>
          <p:cNvSpPr txBox="1">
            <a:spLocks noGrp="1"/>
          </p:cNvSpPr>
          <p:nvPr>
            <p:ph type="body" idx="4"/>
          </p:nvPr>
        </p:nvSpPr>
        <p:spPr>
          <a:xfrm>
            <a:off x="8856595" y="2562944"/>
            <a:ext cx="2460693" cy="34227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5" name="Google Shape;105;p39"/>
          <p:cNvSpPr txBox="1">
            <a:spLocks noGrp="1"/>
          </p:cNvSpPr>
          <p:nvPr>
            <p:ph type="sldNum" idx="12"/>
          </p:nvPr>
        </p:nvSpPr>
        <p:spPr>
          <a:xfrm>
            <a:off x="10748210" y="6529137"/>
            <a:ext cx="1153545" cy="192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0" i="0">
                <a:solidFill>
                  <a:srgbClr val="F47A1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200" b="0" i="0">
                <a:solidFill>
                  <a:srgbClr val="F47A1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200" b="0" i="0">
                <a:solidFill>
                  <a:srgbClr val="F47A1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200" b="0" i="0">
                <a:solidFill>
                  <a:srgbClr val="F47A1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200" b="0" i="0">
                <a:solidFill>
                  <a:srgbClr val="F47A1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200" b="0" i="0">
                <a:solidFill>
                  <a:srgbClr val="F47A1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200" b="0" i="0">
                <a:solidFill>
                  <a:srgbClr val="F47A1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200" b="0" i="0">
                <a:solidFill>
                  <a:srgbClr val="F47A1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200" b="0" i="0">
                <a:solidFill>
                  <a:srgbClr val="F47A1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06" name="Google Shape;106;p39"/>
          <p:cNvSpPr txBox="1">
            <a:spLocks noGrp="1"/>
          </p:cNvSpPr>
          <p:nvPr>
            <p:ph type="title"/>
          </p:nvPr>
        </p:nvSpPr>
        <p:spPr>
          <a:xfrm>
            <a:off x="517358" y="896579"/>
            <a:ext cx="9024848" cy="548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7A10"/>
              </a:buClr>
              <a:buSzPts val="3200"/>
              <a:buFont typeface="Arial"/>
              <a:buNone/>
              <a:defRPr sz="3200" b="1" i="0">
                <a:solidFill>
                  <a:srgbClr val="F47A1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07" name="Google Shape;107;p39"/>
          <p:cNvPicPr preferRelativeResize="0"/>
          <p:nvPr/>
        </p:nvPicPr>
        <p:blipFill rotWithShape="1">
          <a:blip r:embed="rId2">
            <a:alphaModFix/>
          </a:blip>
          <a:srcRect l="82596" t="2612" r="-1" b="84004"/>
          <a:stretch/>
        </p:blipFill>
        <p:spPr>
          <a:xfrm>
            <a:off x="10070274" y="1"/>
            <a:ext cx="2121725" cy="10806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06254" y="347981"/>
            <a:ext cx="1064552" cy="317039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39"/>
          <p:cNvSpPr txBox="1"/>
          <p:nvPr/>
        </p:nvSpPr>
        <p:spPr>
          <a:xfrm>
            <a:off x="517358" y="431553"/>
            <a:ext cx="2242602" cy="3795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PGConf.Russia 2023</a:t>
            </a:r>
            <a:endParaRPr/>
          </a:p>
        </p:txBody>
      </p:sp>
      <p:sp>
        <p:nvSpPr>
          <p:cNvPr id="110" name="Google Shape;110;p39"/>
          <p:cNvSpPr txBox="1"/>
          <p:nvPr/>
        </p:nvSpPr>
        <p:spPr>
          <a:xfrm>
            <a:off x="408978" y="1713184"/>
            <a:ext cx="452368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F47A1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/>
          </a:p>
        </p:txBody>
      </p:sp>
      <p:sp>
        <p:nvSpPr>
          <p:cNvPr id="111" name="Google Shape;111;p39"/>
          <p:cNvSpPr txBox="1"/>
          <p:nvPr/>
        </p:nvSpPr>
        <p:spPr>
          <a:xfrm>
            <a:off x="3320344" y="1713184"/>
            <a:ext cx="551754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F47A1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/>
          </a:p>
        </p:txBody>
      </p:sp>
      <p:sp>
        <p:nvSpPr>
          <p:cNvPr id="112" name="Google Shape;112;p39"/>
          <p:cNvSpPr txBox="1"/>
          <p:nvPr/>
        </p:nvSpPr>
        <p:spPr>
          <a:xfrm>
            <a:off x="6084565" y="1713184"/>
            <a:ext cx="561372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F47A10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/>
          </a:p>
        </p:txBody>
      </p:sp>
      <p:sp>
        <p:nvSpPr>
          <p:cNvPr id="113" name="Google Shape;113;p39"/>
          <p:cNvSpPr txBox="1"/>
          <p:nvPr/>
        </p:nvSpPr>
        <p:spPr>
          <a:xfrm>
            <a:off x="8869806" y="1713184"/>
            <a:ext cx="587020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F47A10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302">
          <p15:clr>
            <a:srgbClr val="FBAE40"/>
          </p15:clr>
        </p15:guide>
        <p15:guide id="2" pos="7491">
          <p15:clr>
            <a:srgbClr val="FBAE40"/>
          </p15:clr>
        </p15:guide>
        <p15:guide id="3" orient="horz" pos="210">
          <p15:clr>
            <a:srgbClr val="FBAE40"/>
          </p15:clr>
        </p15:guide>
        <p15:guide id="4" orient="horz" pos="4110">
          <p15:clr>
            <a:srgbClr val="FBAE40"/>
          </p15:clr>
        </p15:guide>
        <p15:guide id="5" orient="horz" pos="663">
          <p15:clr>
            <a:srgbClr val="FBAE40"/>
          </p15:clr>
        </p15:guide>
        <p15:guide id="6" pos="3409">
          <p15:clr>
            <a:srgbClr val="FBAE40"/>
          </p15:clr>
        </p15:guide>
        <p15:guide id="7" pos="7129">
          <p15:clr>
            <a:srgbClr val="FBAE40"/>
          </p15:clr>
        </p15:guide>
        <p15:guide id="8" orient="horz" pos="216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9">
  <p:cSld name="09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40"/>
          <p:cNvSpPr/>
          <p:nvPr/>
        </p:nvSpPr>
        <p:spPr>
          <a:xfrm>
            <a:off x="0" y="0"/>
            <a:ext cx="12191998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16" name="Google Shape;116;p40"/>
          <p:cNvGrpSpPr/>
          <p:nvPr/>
        </p:nvGrpSpPr>
        <p:grpSpPr>
          <a:xfrm>
            <a:off x="8716889" y="0"/>
            <a:ext cx="3494566" cy="6858000"/>
            <a:chOff x="8741664" y="303486"/>
            <a:chExt cx="3450335" cy="6808912"/>
          </a:xfrm>
        </p:grpSpPr>
        <p:pic>
          <p:nvPicPr>
            <p:cNvPr id="117" name="Google Shape;117;p40"/>
            <p:cNvPicPr preferRelativeResize="0"/>
            <p:nvPr/>
          </p:nvPicPr>
          <p:blipFill rotWithShape="1">
            <a:blip r:embed="rId2">
              <a:alphaModFix amt="25000"/>
            </a:blip>
            <a:srcRect l="53840"/>
            <a:stretch/>
          </p:blipFill>
          <p:spPr>
            <a:xfrm>
              <a:off x="8741664" y="303486"/>
              <a:ext cx="3450335" cy="680891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8" name="Google Shape;118;p40"/>
            <p:cNvSpPr/>
            <p:nvPr/>
          </p:nvSpPr>
          <p:spPr>
            <a:xfrm>
              <a:off x="8748074" y="2865749"/>
              <a:ext cx="829559" cy="855482"/>
            </a:xfrm>
            <a:prstGeom prst="rect">
              <a:avLst/>
            </a:prstGeom>
            <a:solidFill>
              <a:srgbClr val="F0F0F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9" name="Google Shape;119;p40"/>
          <p:cNvSpPr txBox="1">
            <a:spLocks noGrp="1"/>
          </p:cNvSpPr>
          <p:nvPr>
            <p:ph type="sldNum" idx="12"/>
          </p:nvPr>
        </p:nvSpPr>
        <p:spPr>
          <a:xfrm>
            <a:off x="10748210" y="6529137"/>
            <a:ext cx="1153545" cy="192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0" i="0">
                <a:solidFill>
                  <a:srgbClr val="F47A1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200" b="0" i="0">
                <a:solidFill>
                  <a:srgbClr val="F47A1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200" b="0" i="0">
                <a:solidFill>
                  <a:srgbClr val="F47A1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200" b="0" i="0">
                <a:solidFill>
                  <a:srgbClr val="F47A1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200" b="0" i="0">
                <a:solidFill>
                  <a:srgbClr val="F47A1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200" b="0" i="0">
                <a:solidFill>
                  <a:srgbClr val="F47A1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200" b="0" i="0">
                <a:solidFill>
                  <a:srgbClr val="F47A1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200" b="0" i="0">
                <a:solidFill>
                  <a:srgbClr val="F47A1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200" b="0" i="0">
                <a:solidFill>
                  <a:srgbClr val="F47A1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20" name="Google Shape;120;p4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606254" y="347981"/>
            <a:ext cx="1064552" cy="3170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40"/>
          <p:cNvPicPr preferRelativeResize="0"/>
          <p:nvPr/>
        </p:nvPicPr>
        <p:blipFill rotWithShape="1">
          <a:blip r:embed="rId3">
            <a:alphaModFix/>
          </a:blip>
          <a:srcRect t="5488" r="26914" b="9744"/>
          <a:stretch/>
        </p:blipFill>
        <p:spPr>
          <a:xfrm>
            <a:off x="1" y="0"/>
            <a:ext cx="891053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40"/>
          <p:cNvSpPr txBox="1">
            <a:spLocks noGrp="1"/>
          </p:cNvSpPr>
          <p:nvPr>
            <p:ph type="body" idx="1"/>
          </p:nvPr>
        </p:nvSpPr>
        <p:spPr>
          <a:xfrm>
            <a:off x="898529" y="1868968"/>
            <a:ext cx="7165321" cy="3548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6600"/>
              <a:buNone/>
              <a:defRPr sz="6600" b="1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3" name="Google Shape;123;p40"/>
          <p:cNvSpPr txBox="1">
            <a:spLocks noGrp="1"/>
          </p:cNvSpPr>
          <p:nvPr>
            <p:ph type="body" idx="2"/>
          </p:nvPr>
        </p:nvSpPr>
        <p:spPr>
          <a:xfrm>
            <a:off x="898529" y="5417047"/>
            <a:ext cx="6011585" cy="1016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4" name="Google Shape;124;p40"/>
          <p:cNvSpPr txBox="1"/>
          <p:nvPr/>
        </p:nvSpPr>
        <p:spPr>
          <a:xfrm>
            <a:off x="517358" y="431553"/>
            <a:ext cx="2242602" cy="3795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PGConf.Russia 2023</a:t>
            </a:r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302">
          <p15:clr>
            <a:srgbClr val="FBAE40"/>
          </p15:clr>
        </p15:guide>
        <p15:guide id="2" pos="7491">
          <p15:clr>
            <a:srgbClr val="FBAE40"/>
          </p15:clr>
        </p15:guide>
        <p15:guide id="3" orient="horz" pos="210">
          <p15:clr>
            <a:srgbClr val="FBAE40"/>
          </p15:clr>
        </p15:guide>
        <p15:guide id="4" orient="horz" pos="4110">
          <p15:clr>
            <a:srgbClr val="FBAE40"/>
          </p15:clr>
        </p15:guide>
        <p15:guide id="5" orient="horz" pos="663">
          <p15:clr>
            <a:srgbClr val="FBAE40"/>
          </p15:clr>
        </p15:guide>
        <p15:guide id="6" pos="3409">
          <p15:clr>
            <a:srgbClr val="FBAE40"/>
          </p15:clr>
        </p15:guide>
        <p15:guide id="7" pos="7129">
          <p15:clr>
            <a:srgbClr val="FBAE40"/>
          </p15:clr>
        </p15:guide>
        <p15:guide id="8" orient="horz" pos="216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">
  <p:cSld name="10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41"/>
          <p:cNvSpPr/>
          <p:nvPr/>
        </p:nvSpPr>
        <p:spPr>
          <a:xfrm>
            <a:off x="0" y="0"/>
            <a:ext cx="12191998" cy="684674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7" name="Google Shape;127;p41"/>
          <p:cNvPicPr preferRelativeResize="0"/>
          <p:nvPr/>
        </p:nvPicPr>
        <p:blipFill rotWithShape="1">
          <a:blip r:embed="rId2">
            <a:alphaModFix amt="26000"/>
          </a:blip>
          <a:srcRect l="5429" r="14717"/>
          <a:stretch/>
        </p:blipFill>
        <p:spPr>
          <a:xfrm>
            <a:off x="3190672" y="1"/>
            <a:ext cx="901607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41"/>
          <p:cNvSpPr txBox="1">
            <a:spLocks noGrp="1"/>
          </p:cNvSpPr>
          <p:nvPr>
            <p:ph type="sldNum" idx="12"/>
          </p:nvPr>
        </p:nvSpPr>
        <p:spPr>
          <a:xfrm>
            <a:off x="10748210" y="6529137"/>
            <a:ext cx="1153545" cy="192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0" i="0">
                <a:solidFill>
                  <a:srgbClr val="F47A1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200" b="0" i="0">
                <a:solidFill>
                  <a:srgbClr val="F47A1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200" b="0" i="0">
                <a:solidFill>
                  <a:srgbClr val="F47A1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200" b="0" i="0">
                <a:solidFill>
                  <a:srgbClr val="F47A1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200" b="0" i="0">
                <a:solidFill>
                  <a:srgbClr val="F47A1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200" b="0" i="0">
                <a:solidFill>
                  <a:srgbClr val="F47A1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200" b="0" i="0">
                <a:solidFill>
                  <a:srgbClr val="F47A1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200" b="0" i="0">
                <a:solidFill>
                  <a:srgbClr val="F47A1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200" b="0" i="0">
                <a:solidFill>
                  <a:srgbClr val="F47A1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29" name="Google Shape;129;p41"/>
          <p:cNvSpPr txBox="1">
            <a:spLocks noGrp="1"/>
          </p:cNvSpPr>
          <p:nvPr>
            <p:ph type="body" idx="1"/>
          </p:nvPr>
        </p:nvSpPr>
        <p:spPr>
          <a:xfrm>
            <a:off x="4003482" y="1868968"/>
            <a:ext cx="6744728" cy="35159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0" name="Google Shape;130;p41"/>
          <p:cNvSpPr txBox="1">
            <a:spLocks noGrp="1"/>
          </p:cNvSpPr>
          <p:nvPr>
            <p:ph type="body" idx="2"/>
          </p:nvPr>
        </p:nvSpPr>
        <p:spPr>
          <a:xfrm>
            <a:off x="4003482" y="5521460"/>
            <a:ext cx="6744728" cy="6828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31" name="Google Shape;131;p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06254" y="347981"/>
            <a:ext cx="1064552" cy="3170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41"/>
          <p:cNvPicPr preferRelativeResize="0"/>
          <p:nvPr/>
        </p:nvPicPr>
        <p:blipFill rotWithShape="1">
          <a:blip r:embed="rId4">
            <a:alphaModFix/>
          </a:blip>
          <a:srcRect t="5488" r="73830" b="9744"/>
          <a:stretch/>
        </p:blipFill>
        <p:spPr>
          <a:xfrm>
            <a:off x="3" y="0"/>
            <a:ext cx="319066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41"/>
          <p:cNvSpPr txBox="1"/>
          <p:nvPr/>
        </p:nvSpPr>
        <p:spPr>
          <a:xfrm>
            <a:off x="517358" y="431553"/>
            <a:ext cx="2242602" cy="3795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PGConf.Russia 2023</a:t>
            </a:r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302">
          <p15:clr>
            <a:srgbClr val="FBAE40"/>
          </p15:clr>
        </p15:guide>
        <p15:guide id="2" pos="7491">
          <p15:clr>
            <a:srgbClr val="FBAE40"/>
          </p15:clr>
        </p15:guide>
        <p15:guide id="3" orient="horz" pos="210">
          <p15:clr>
            <a:srgbClr val="FBAE40"/>
          </p15:clr>
        </p15:guide>
        <p15:guide id="4" orient="horz" pos="4110">
          <p15:clr>
            <a:srgbClr val="FBAE40"/>
          </p15:clr>
        </p15:guide>
        <p15:guide id="5" orient="horz" pos="663">
          <p15:clr>
            <a:srgbClr val="FBAE40"/>
          </p15:clr>
        </p15:guide>
        <p15:guide id="6" pos="3409">
          <p15:clr>
            <a:srgbClr val="FBAE40"/>
          </p15:clr>
        </p15:guide>
        <p15:guide id="7" pos="7129">
          <p15:clr>
            <a:srgbClr val="FBAE40"/>
          </p15:clr>
        </p15:guide>
        <p15:guide id="8" orient="horz" pos="216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">
  <p:cSld name="12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42"/>
          <p:cNvSpPr/>
          <p:nvPr/>
        </p:nvSpPr>
        <p:spPr>
          <a:xfrm>
            <a:off x="3618690" y="1336993"/>
            <a:ext cx="8046386" cy="4960522"/>
          </a:xfrm>
          <a:prstGeom prst="roundRect">
            <a:avLst>
              <a:gd name="adj" fmla="val 7087"/>
            </a:avLst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6" name="Google Shape;136;p42"/>
          <p:cNvPicPr preferRelativeResize="0"/>
          <p:nvPr/>
        </p:nvPicPr>
        <p:blipFill rotWithShape="1">
          <a:blip r:embed="rId2">
            <a:alphaModFix/>
          </a:blip>
          <a:srcRect t="5488" r="73830" b="9744"/>
          <a:stretch/>
        </p:blipFill>
        <p:spPr>
          <a:xfrm>
            <a:off x="3" y="0"/>
            <a:ext cx="319066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42"/>
          <p:cNvSpPr txBox="1">
            <a:spLocks noGrp="1"/>
          </p:cNvSpPr>
          <p:nvPr>
            <p:ph type="body" idx="1"/>
          </p:nvPr>
        </p:nvSpPr>
        <p:spPr>
          <a:xfrm>
            <a:off x="4143983" y="1685101"/>
            <a:ext cx="7003915" cy="43270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81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8" name="Google Shape;138;p42"/>
          <p:cNvSpPr txBox="1">
            <a:spLocks noGrp="1"/>
          </p:cNvSpPr>
          <p:nvPr>
            <p:ph type="sldNum" idx="12"/>
          </p:nvPr>
        </p:nvSpPr>
        <p:spPr>
          <a:xfrm>
            <a:off x="10748210" y="6529137"/>
            <a:ext cx="1153545" cy="192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0" i="0">
                <a:solidFill>
                  <a:srgbClr val="F47A1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200" b="0" i="0">
                <a:solidFill>
                  <a:srgbClr val="F47A1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200" b="0" i="0">
                <a:solidFill>
                  <a:srgbClr val="F47A1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200" b="0" i="0">
                <a:solidFill>
                  <a:srgbClr val="F47A1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200" b="0" i="0">
                <a:solidFill>
                  <a:srgbClr val="F47A1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200" b="0" i="0">
                <a:solidFill>
                  <a:srgbClr val="F47A1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200" b="0" i="0">
                <a:solidFill>
                  <a:srgbClr val="F47A1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200" b="0" i="0">
                <a:solidFill>
                  <a:srgbClr val="F47A1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200" b="0" i="0">
                <a:solidFill>
                  <a:srgbClr val="F47A1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39" name="Google Shape;139;p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06254" y="347981"/>
            <a:ext cx="1064552" cy="317039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42"/>
          <p:cNvSpPr txBox="1"/>
          <p:nvPr/>
        </p:nvSpPr>
        <p:spPr>
          <a:xfrm>
            <a:off x="517358" y="431553"/>
            <a:ext cx="2242602" cy="3795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PGConf.Russia 2023</a:t>
            </a:r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302">
          <p15:clr>
            <a:srgbClr val="FBAE40"/>
          </p15:clr>
        </p15:guide>
        <p15:guide id="2" pos="7491">
          <p15:clr>
            <a:srgbClr val="FBAE40"/>
          </p15:clr>
        </p15:guide>
        <p15:guide id="3" orient="horz" pos="210">
          <p15:clr>
            <a:srgbClr val="FBAE40"/>
          </p15:clr>
        </p15:guide>
        <p15:guide id="4" orient="horz" pos="4110">
          <p15:clr>
            <a:srgbClr val="FBAE40"/>
          </p15:clr>
        </p15:guide>
        <p15:guide id="5" orient="horz" pos="663">
          <p15:clr>
            <a:srgbClr val="FBAE40"/>
          </p15:clr>
        </p15:guide>
        <p15:guide id="6" pos="3409">
          <p15:clr>
            <a:srgbClr val="FBAE40"/>
          </p15:clr>
        </p15:guide>
        <p15:guide id="7" pos="7129">
          <p15:clr>
            <a:srgbClr val="FBAE40"/>
          </p15:clr>
        </p15:guide>
        <p15:guide id="8" orient="horz" pos="216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3">
  <p:cSld name="13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43"/>
          <p:cNvSpPr txBox="1">
            <a:spLocks noGrp="1"/>
          </p:cNvSpPr>
          <p:nvPr>
            <p:ph type="title"/>
          </p:nvPr>
        </p:nvSpPr>
        <p:spPr>
          <a:xfrm>
            <a:off x="517358" y="896579"/>
            <a:ext cx="9024848" cy="548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7A10"/>
              </a:buClr>
              <a:buSzPts val="3200"/>
              <a:buFont typeface="Arial"/>
              <a:buNone/>
              <a:defRPr sz="3200" b="1" i="0">
                <a:solidFill>
                  <a:srgbClr val="F47A1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43"/>
          <p:cNvSpPr/>
          <p:nvPr/>
        </p:nvSpPr>
        <p:spPr>
          <a:xfrm>
            <a:off x="517358" y="1530776"/>
            <a:ext cx="11147717" cy="4674945"/>
          </a:xfrm>
          <a:prstGeom prst="roundRect">
            <a:avLst>
              <a:gd name="adj" fmla="val 6849"/>
            </a:avLst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4" name="Google Shape;144;p43"/>
          <p:cNvSpPr txBox="1">
            <a:spLocks noGrp="1"/>
          </p:cNvSpPr>
          <p:nvPr>
            <p:ph type="sldNum" idx="12"/>
          </p:nvPr>
        </p:nvSpPr>
        <p:spPr>
          <a:xfrm>
            <a:off x="10748210" y="6529137"/>
            <a:ext cx="1153545" cy="192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0" i="0">
                <a:solidFill>
                  <a:srgbClr val="F47A1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200" b="0" i="0">
                <a:solidFill>
                  <a:srgbClr val="F47A1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200" b="0" i="0">
                <a:solidFill>
                  <a:srgbClr val="F47A1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200" b="0" i="0">
                <a:solidFill>
                  <a:srgbClr val="F47A1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200" b="0" i="0">
                <a:solidFill>
                  <a:srgbClr val="F47A1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200" b="0" i="0">
                <a:solidFill>
                  <a:srgbClr val="F47A1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200" b="0" i="0">
                <a:solidFill>
                  <a:srgbClr val="F47A1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200" b="0" i="0">
                <a:solidFill>
                  <a:srgbClr val="F47A1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200" b="0" i="0">
                <a:solidFill>
                  <a:srgbClr val="F47A1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45" name="Google Shape;145;p43"/>
          <p:cNvPicPr preferRelativeResize="0"/>
          <p:nvPr/>
        </p:nvPicPr>
        <p:blipFill rotWithShape="1">
          <a:blip r:embed="rId2">
            <a:alphaModFix/>
          </a:blip>
          <a:srcRect l="82596" t="2612" r="-1" b="84004"/>
          <a:stretch/>
        </p:blipFill>
        <p:spPr>
          <a:xfrm>
            <a:off x="10070274" y="1"/>
            <a:ext cx="2121725" cy="10806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06254" y="347981"/>
            <a:ext cx="1064552" cy="317039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43"/>
          <p:cNvSpPr txBox="1"/>
          <p:nvPr/>
        </p:nvSpPr>
        <p:spPr>
          <a:xfrm>
            <a:off x="517358" y="431553"/>
            <a:ext cx="2242602" cy="3795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PGConf.Russia 2023</a:t>
            </a:r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302">
          <p15:clr>
            <a:srgbClr val="FBAE40"/>
          </p15:clr>
        </p15:guide>
        <p15:guide id="2" pos="7491">
          <p15:clr>
            <a:srgbClr val="FBAE40"/>
          </p15:clr>
        </p15:guide>
        <p15:guide id="3" orient="horz" pos="210">
          <p15:clr>
            <a:srgbClr val="FBAE40"/>
          </p15:clr>
        </p15:guide>
        <p15:guide id="4" orient="horz" pos="4110">
          <p15:clr>
            <a:srgbClr val="FBAE40"/>
          </p15:clr>
        </p15:guide>
        <p15:guide id="5" orient="horz" pos="663">
          <p15:clr>
            <a:srgbClr val="FBAE40"/>
          </p15:clr>
        </p15:guide>
        <p15:guide id="6" pos="3409">
          <p15:clr>
            <a:srgbClr val="FBAE40"/>
          </p15:clr>
        </p15:guide>
        <p15:guide id="7" pos="7129">
          <p15:clr>
            <a:srgbClr val="FBAE40"/>
          </p15:clr>
        </p15:guide>
        <p15:guide id="8" orient="horz" pos="216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">
  <p:cSld name="15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Google Shape;149;p44"/>
          <p:cNvPicPr preferRelativeResize="0"/>
          <p:nvPr/>
        </p:nvPicPr>
        <p:blipFill rotWithShape="1">
          <a:blip r:embed="rId2">
            <a:alphaModFix/>
          </a:blip>
          <a:srcRect r="31140"/>
          <a:stretch/>
        </p:blipFill>
        <p:spPr>
          <a:xfrm>
            <a:off x="4711105" y="1035290"/>
            <a:ext cx="7480895" cy="5822709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44"/>
          <p:cNvSpPr txBox="1">
            <a:spLocks noGrp="1"/>
          </p:cNvSpPr>
          <p:nvPr>
            <p:ph type="sldNum" idx="12"/>
          </p:nvPr>
        </p:nvSpPr>
        <p:spPr>
          <a:xfrm>
            <a:off x="10748210" y="6529137"/>
            <a:ext cx="1153545" cy="192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0" i="0">
                <a:solidFill>
                  <a:srgbClr val="F47A1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200" b="0" i="0">
                <a:solidFill>
                  <a:srgbClr val="F47A1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200" b="0" i="0">
                <a:solidFill>
                  <a:srgbClr val="F47A1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200" b="0" i="0">
                <a:solidFill>
                  <a:srgbClr val="F47A1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200" b="0" i="0">
                <a:solidFill>
                  <a:srgbClr val="F47A1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200" b="0" i="0">
                <a:solidFill>
                  <a:srgbClr val="F47A1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200" b="0" i="0">
                <a:solidFill>
                  <a:srgbClr val="F47A1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200" b="0" i="0">
                <a:solidFill>
                  <a:srgbClr val="F47A1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200" b="0" i="0">
                <a:solidFill>
                  <a:srgbClr val="F47A1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51" name="Google Shape;151;p44"/>
          <p:cNvSpPr txBox="1">
            <a:spLocks noGrp="1"/>
          </p:cNvSpPr>
          <p:nvPr>
            <p:ph type="body" idx="1"/>
          </p:nvPr>
        </p:nvSpPr>
        <p:spPr>
          <a:xfrm>
            <a:off x="900792" y="1688002"/>
            <a:ext cx="3244488" cy="43270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81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2" name="Google Shape;152;p44"/>
          <p:cNvSpPr/>
          <p:nvPr/>
        </p:nvSpPr>
        <p:spPr>
          <a:xfrm>
            <a:off x="4856479" y="1186989"/>
            <a:ext cx="6844110" cy="4903757"/>
          </a:xfrm>
          <a:prstGeom prst="roundRect">
            <a:avLst>
              <a:gd name="adj" fmla="val 5793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3" name="Google Shape;153;p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06254" y="347981"/>
            <a:ext cx="1064552" cy="317039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44"/>
          <p:cNvSpPr txBox="1"/>
          <p:nvPr/>
        </p:nvSpPr>
        <p:spPr>
          <a:xfrm>
            <a:off x="517358" y="431553"/>
            <a:ext cx="2242602" cy="3795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PGConf.Russia 2023</a:t>
            </a:r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302">
          <p15:clr>
            <a:srgbClr val="FBAE40"/>
          </p15:clr>
        </p15:guide>
        <p15:guide id="2" pos="7491">
          <p15:clr>
            <a:srgbClr val="FBAE40"/>
          </p15:clr>
        </p15:guide>
        <p15:guide id="3" orient="horz" pos="210">
          <p15:clr>
            <a:srgbClr val="FBAE40"/>
          </p15:clr>
        </p15:guide>
        <p15:guide id="4" orient="horz" pos="4110">
          <p15:clr>
            <a:srgbClr val="FBAE40"/>
          </p15:clr>
        </p15:guide>
        <p15:guide id="5" orient="horz" pos="663">
          <p15:clr>
            <a:srgbClr val="FBAE40"/>
          </p15:clr>
        </p15:guide>
        <p15:guide id="6" pos="3409">
          <p15:clr>
            <a:srgbClr val="FBAE40"/>
          </p15:clr>
        </p15:guide>
        <p15:guide id="7" pos="7129">
          <p15:clr>
            <a:srgbClr val="FBAE40"/>
          </p15:clr>
        </p15:guide>
        <p15:guide id="8" orient="horz" pos="216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">
  <p:cSld name="16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45"/>
          <p:cNvSpPr/>
          <p:nvPr/>
        </p:nvSpPr>
        <p:spPr>
          <a:xfrm flipH="1">
            <a:off x="5100429" y="3653803"/>
            <a:ext cx="6198096" cy="2432085"/>
          </a:xfrm>
          <a:custGeom>
            <a:avLst/>
            <a:gdLst/>
            <a:ahLst/>
            <a:cxnLst/>
            <a:rect l="l" t="t" r="r" b="b"/>
            <a:pathLst>
              <a:path w="4156732" h="1631069" extrusionOk="0">
                <a:moveTo>
                  <a:pt x="3896866" y="0"/>
                </a:moveTo>
                <a:lnTo>
                  <a:pt x="356324" y="0"/>
                </a:lnTo>
                <a:cubicBezTo>
                  <a:pt x="213340" y="0"/>
                  <a:pt x="97592" y="115775"/>
                  <a:pt x="97592" y="258792"/>
                </a:cubicBezTo>
                <a:lnTo>
                  <a:pt x="97592" y="1203155"/>
                </a:lnTo>
                <a:lnTo>
                  <a:pt x="96457" y="1307580"/>
                </a:lnTo>
                <a:cubicBezTo>
                  <a:pt x="97592" y="1532320"/>
                  <a:pt x="0" y="1631070"/>
                  <a:pt x="0" y="1631070"/>
                </a:cubicBezTo>
                <a:cubicBezTo>
                  <a:pt x="0" y="1631070"/>
                  <a:pt x="123692" y="1616314"/>
                  <a:pt x="204262" y="1508484"/>
                </a:cubicBezTo>
                <a:cubicBezTo>
                  <a:pt x="247384" y="1540266"/>
                  <a:pt x="299584" y="1558426"/>
                  <a:pt x="357459" y="1558426"/>
                </a:cubicBezTo>
                <a:lnTo>
                  <a:pt x="3898001" y="1558426"/>
                </a:lnTo>
                <a:cubicBezTo>
                  <a:pt x="4040984" y="1558426"/>
                  <a:pt x="4156732" y="1442651"/>
                  <a:pt x="4156732" y="1299635"/>
                </a:cubicBezTo>
                <a:lnTo>
                  <a:pt x="4156732" y="258792"/>
                </a:lnTo>
                <a:cubicBezTo>
                  <a:pt x="4155598" y="115775"/>
                  <a:pt x="4039849" y="0"/>
                  <a:pt x="3896866" y="0"/>
                </a:cubicBezTo>
                <a:close/>
              </a:path>
            </a:pathLst>
          </a:custGeom>
          <a:noFill/>
          <a:ln w="12700" cap="flat" cmpd="sng">
            <a:solidFill>
              <a:schemeClr val="dk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7" name="Google Shape;157;p45"/>
          <p:cNvSpPr txBox="1">
            <a:spLocks noGrp="1"/>
          </p:cNvSpPr>
          <p:nvPr>
            <p:ph type="body" idx="1"/>
          </p:nvPr>
        </p:nvSpPr>
        <p:spPr>
          <a:xfrm>
            <a:off x="1507126" y="1172508"/>
            <a:ext cx="5098132" cy="2288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47A10"/>
              </a:buClr>
              <a:buSzPts val="3200"/>
              <a:buFont typeface="Arial"/>
              <a:buNone/>
              <a:defRPr sz="3200" b="1" i="0">
                <a:solidFill>
                  <a:srgbClr val="F47A1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8" name="Google Shape;158;p45"/>
          <p:cNvSpPr/>
          <p:nvPr/>
        </p:nvSpPr>
        <p:spPr>
          <a:xfrm>
            <a:off x="867555" y="1163982"/>
            <a:ext cx="6198096" cy="2432085"/>
          </a:xfrm>
          <a:custGeom>
            <a:avLst/>
            <a:gdLst/>
            <a:ahLst/>
            <a:cxnLst/>
            <a:rect l="l" t="t" r="r" b="b"/>
            <a:pathLst>
              <a:path w="4156732" h="1631069" extrusionOk="0">
                <a:moveTo>
                  <a:pt x="3896866" y="0"/>
                </a:moveTo>
                <a:lnTo>
                  <a:pt x="356324" y="0"/>
                </a:lnTo>
                <a:cubicBezTo>
                  <a:pt x="213340" y="0"/>
                  <a:pt x="97592" y="115775"/>
                  <a:pt x="97592" y="258792"/>
                </a:cubicBezTo>
                <a:lnTo>
                  <a:pt x="97592" y="1203155"/>
                </a:lnTo>
                <a:lnTo>
                  <a:pt x="96457" y="1307580"/>
                </a:lnTo>
                <a:cubicBezTo>
                  <a:pt x="97592" y="1532320"/>
                  <a:pt x="0" y="1631070"/>
                  <a:pt x="0" y="1631070"/>
                </a:cubicBezTo>
                <a:cubicBezTo>
                  <a:pt x="0" y="1631070"/>
                  <a:pt x="123692" y="1616314"/>
                  <a:pt x="204262" y="1508484"/>
                </a:cubicBezTo>
                <a:cubicBezTo>
                  <a:pt x="247384" y="1540266"/>
                  <a:pt x="299584" y="1558426"/>
                  <a:pt x="357459" y="1558426"/>
                </a:cubicBezTo>
                <a:lnTo>
                  <a:pt x="3898001" y="1558426"/>
                </a:lnTo>
                <a:cubicBezTo>
                  <a:pt x="4040984" y="1558426"/>
                  <a:pt x="4156732" y="1442651"/>
                  <a:pt x="4156732" y="1299635"/>
                </a:cubicBezTo>
                <a:lnTo>
                  <a:pt x="4156732" y="258792"/>
                </a:lnTo>
                <a:cubicBezTo>
                  <a:pt x="4155598" y="115775"/>
                  <a:pt x="4039849" y="0"/>
                  <a:pt x="3896866" y="0"/>
                </a:cubicBezTo>
                <a:close/>
              </a:path>
            </a:pathLst>
          </a:custGeom>
          <a:noFill/>
          <a:ln w="12700" cap="flat" cmpd="sng">
            <a:solidFill>
              <a:schemeClr val="dk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" name="Google Shape;159;p45"/>
          <p:cNvSpPr txBox="1">
            <a:spLocks noGrp="1"/>
          </p:cNvSpPr>
          <p:nvPr>
            <p:ph type="body" idx="2"/>
          </p:nvPr>
        </p:nvSpPr>
        <p:spPr>
          <a:xfrm>
            <a:off x="5688739" y="3676524"/>
            <a:ext cx="5098132" cy="2288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47A10"/>
              </a:buClr>
              <a:buSzPts val="3200"/>
              <a:buFont typeface="Arial"/>
              <a:buNone/>
              <a:defRPr sz="3200" b="1" i="0">
                <a:solidFill>
                  <a:srgbClr val="F47A1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0" name="Google Shape;160;p45"/>
          <p:cNvSpPr txBox="1">
            <a:spLocks noGrp="1"/>
          </p:cNvSpPr>
          <p:nvPr>
            <p:ph type="sldNum" idx="12"/>
          </p:nvPr>
        </p:nvSpPr>
        <p:spPr>
          <a:xfrm>
            <a:off x="10748210" y="6529137"/>
            <a:ext cx="1153545" cy="192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0" i="0">
                <a:solidFill>
                  <a:srgbClr val="F47A1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200" b="0" i="0">
                <a:solidFill>
                  <a:srgbClr val="F47A1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200" b="0" i="0">
                <a:solidFill>
                  <a:srgbClr val="F47A1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200" b="0" i="0">
                <a:solidFill>
                  <a:srgbClr val="F47A1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200" b="0" i="0">
                <a:solidFill>
                  <a:srgbClr val="F47A1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200" b="0" i="0">
                <a:solidFill>
                  <a:srgbClr val="F47A1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200" b="0" i="0">
                <a:solidFill>
                  <a:srgbClr val="F47A1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200" b="0" i="0">
                <a:solidFill>
                  <a:srgbClr val="F47A1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200" b="0" i="0">
                <a:solidFill>
                  <a:srgbClr val="F47A1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61" name="Google Shape;161;p4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606254" y="347981"/>
            <a:ext cx="1064552" cy="317039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45"/>
          <p:cNvSpPr txBox="1"/>
          <p:nvPr/>
        </p:nvSpPr>
        <p:spPr>
          <a:xfrm>
            <a:off x="517358" y="431553"/>
            <a:ext cx="2242602" cy="3795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PGConf.Russia 2023</a:t>
            </a:r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302">
          <p15:clr>
            <a:srgbClr val="FBAE40"/>
          </p15:clr>
        </p15:guide>
        <p15:guide id="2" pos="7491">
          <p15:clr>
            <a:srgbClr val="FBAE40"/>
          </p15:clr>
        </p15:guide>
        <p15:guide id="3" orient="horz" pos="210">
          <p15:clr>
            <a:srgbClr val="FBAE40"/>
          </p15:clr>
        </p15:guide>
        <p15:guide id="4" orient="horz" pos="4133">
          <p15:clr>
            <a:srgbClr val="FBAE40"/>
          </p15:clr>
        </p15:guide>
        <p15:guide id="5" orient="horz" pos="663">
          <p15:clr>
            <a:srgbClr val="FBAE40"/>
          </p15:clr>
        </p15:guide>
        <p15:guide id="6" pos="3409">
          <p15:clr>
            <a:srgbClr val="FBAE40"/>
          </p15:clr>
        </p15:guide>
        <p15:guide id="7" pos="7129">
          <p15:clr>
            <a:srgbClr val="FBAE40"/>
          </p15:clr>
        </p15:guide>
        <p15:guide id="8" orient="horz" pos="216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1">
  <p:cSld name="1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p28"/>
          <p:cNvPicPr preferRelativeResize="0"/>
          <p:nvPr/>
        </p:nvPicPr>
        <p:blipFill rotWithShape="1">
          <a:blip r:embed="rId2">
            <a:alphaModFix/>
          </a:blip>
          <a:srcRect t="5488" r="73830" b="9744"/>
          <a:stretch/>
        </p:blipFill>
        <p:spPr>
          <a:xfrm>
            <a:off x="3" y="0"/>
            <a:ext cx="319066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28"/>
          <p:cNvSpPr txBox="1">
            <a:spLocks noGrp="1"/>
          </p:cNvSpPr>
          <p:nvPr>
            <p:ph type="sldNum" idx="12"/>
          </p:nvPr>
        </p:nvSpPr>
        <p:spPr>
          <a:xfrm>
            <a:off x="10748210" y="6529137"/>
            <a:ext cx="1153545" cy="192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F47A1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F47A1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F47A1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F47A1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F47A1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F47A1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F47A1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F47A1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F47A1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4" name="Google Shape;24;p28"/>
          <p:cNvSpPr txBox="1">
            <a:spLocks noGrp="1"/>
          </p:cNvSpPr>
          <p:nvPr>
            <p:ph type="body" idx="1"/>
          </p:nvPr>
        </p:nvSpPr>
        <p:spPr>
          <a:xfrm>
            <a:off x="4003482" y="2915433"/>
            <a:ext cx="6744728" cy="6828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 b="1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" name="Google Shape;25;p28"/>
          <p:cNvSpPr txBox="1">
            <a:spLocks noGrp="1"/>
          </p:cNvSpPr>
          <p:nvPr>
            <p:ph type="body" idx="2"/>
          </p:nvPr>
        </p:nvSpPr>
        <p:spPr>
          <a:xfrm>
            <a:off x="4003482" y="5521460"/>
            <a:ext cx="6744728" cy="6828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" name="Google Shape;26;p28"/>
          <p:cNvSpPr txBox="1">
            <a:spLocks noGrp="1"/>
          </p:cNvSpPr>
          <p:nvPr>
            <p:ph type="body" idx="3"/>
          </p:nvPr>
        </p:nvSpPr>
        <p:spPr>
          <a:xfrm>
            <a:off x="4003482" y="3615824"/>
            <a:ext cx="6744728" cy="1905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27" name="Google Shape;27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06254" y="347981"/>
            <a:ext cx="1064552" cy="317039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28"/>
          <p:cNvSpPr txBox="1"/>
          <p:nvPr/>
        </p:nvSpPr>
        <p:spPr>
          <a:xfrm>
            <a:off x="517358" y="431553"/>
            <a:ext cx="2242602" cy="3795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PGConf.Russia 2023</a:t>
            </a:r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302">
          <p15:clr>
            <a:srgbClr val="FBAE40"/>
          </p15:clr>
        </p15:guide>
        <p15:guide id="2" pos="7491">
          <p15:clr>
            <a:srgbClr val="FBAE40"/>
          </p15:clr>
        </p15:guide>
        <p15:guide id="3" orient="horz" pos="210">
          <p15:clr>
            <a:srgbClr val="FBAE40"/>
          </p15:clr>
        </p15:guide>
        <p15:guide id="4" orient="horz" pos="4110">
          <p15:clr>
            <a:srgbClr val="FBAE40"/>
          </p15:clr>
        </p15:guide>
        <p15:guide id="5" orient="horz" pos="663">
          <p15:clr>
            <a:srgbClr val="FBAE40"/>
          </p15:clr>
        </p15:guide>
        <p15:guide id="6" pos="3409">
          <p15:clr>
            <a:srgbClr val="FBAE40"/>
          </p15:clr>
        </p15:guide>
        <p15:guide id="7" pos="7129">
          <p15:clr>
            <a:srgbClr val="FBAE40"/>
          </p15:clr>
        </p15:guide>
        <p15:guide id="8" orient="horz" pos="216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">
  <p:cSld name="17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p46"/>
          <p:cNvPicPr preferRelativeResize="0"/>
          <p:nvPr/>
        </p:nvPicPr>
        <p:blipFill rotWithShape="1">
          <a:blip r:embed="rId2">
            <a:alphaModFix/>
          </a:blip>
          <a:srcRect t="5488" b="9744"/>
          <a:stretch/>
        </p:blipFill>
        <p:spPr>
          <a:xfrm>
            <a:off x="-1" y="0"/>
            <a:ext cx="1219199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46"/>
          <p:cNvSpPr/>
          <p:nvPr/>
        </p:nvSpPr>
        <p:spPr>
          <a:xfrm>
            <a:off x="867555" y="1163982"/>
            <a:ext cx="6198096" cy="2432085"/>
          </a:xfrm>
          <a:custGeom>
            <a:avLst/>
            <a:gdLst/>
            <a:ahLst/>
            <a:cxnLst/>
            <a:rect l="l" t="t" r="r" b="b"/>
            <a:pathLst>
              <a:path w="4156732" h="1631069" extrusionOk="0">
                <a:moveTo>
                  <a:pt x="3896866" y="0"/>
                </a:moveTo>
                <a:lnTo>
                  <a:pt x="356324" y="0"/>
                </a:lnTo>
                <a:cubicBezTo>
                  <a:pt x="213340" y="0"/>
                  <a:pt x="97592" y="115775"/>
                  <a:pt x="97592" y="258792"/>
                </a:cubicBezTo>
                <a:lnTo>
                  <a:pt x="97592" y="1203155"/>
                </a:lnTo>
                <a:lnTo>
                  <a:pt x="96457" y="1307580"/>
                </a:lnTo>
                <a:cubicBezTo>
                  <a:pt x="97592" y="1532320"/>
                  <a:pt x="0" y="1631070"/>
                  <a:pt x="0" y="1631070"/>
                </a:cubicBezTo>
                <a:cubicBezTo>
                  <a:pt x="0" y="1631070"/>
                  <a:pt x="123692" y="1616314"/>
                  <a:pt x="204262" y="1508484"/>
                </a:cubicBezTo>
                <a:cubicBezTo>
                  <a:pt x="247384" y="1540266"/>
                  <a:pt x="299584" y="1558426"/>
                  <a:pt x="357459" y="1558426"/>
                </a:cubicBezTo>
                <a:lnTo>
                  <a:pt x="3898001" y="1558426"/>
                </a:lnTo>
                <a:cubicBezTo>
                  <a:pt x="4040984" y="1558426"/>
                  <a:pt x="4156732" y="1442651"/>
                  <a:pt x="4156732" y="1299635"/>
                </a:cubicBezTo>
                <a:lnTo>
                  <a:pt x="4156732" y="258792"/>
                </a:lnTo>
                <a:cubicBezTo>
                  <a:pt x="4155598" y="115775"/>
                  <a:pt x="4039849" y="0"/>
                  <a:pt x="389686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6" name="Google Shape;166;p46"/>
          <p:cNvSpPr/>
          <p:nvPr/>
        </p:nvSpPr>
        <p:spPr>
          <a:xfrm flipH="1">
            <a:off x="5100429" y="3653803"/>
            <a:ext cx="6198096" cy="2432085"/>
          </a:xfrm>
          <a:custGeom>
            <a:avLst/>
            <a:gdLst/>
            <a:ahLst/>
            <a:cxnLst/>
            <a:rect l="l" t="t" r="r" b="b"/>
            <a:pathLst>
              <a:path w="4156732" h="1631069" extrusionOk="0">
                <a:moveTo>
                  <a:pt x="3896866" y="0"/>
                </a:moveTo>
                <a:lnTo>
                  <a:pt x="356324" y="0"/>
                </a:lnTo>
                <a:cubicBezTo>
                  <a:pt x="213340" y="0"/>
                  <a:pt x="97592" y="115775"/>
                  <a:pt x="97592" y="258792"/>
                </a:cubicBezTo>
                <a:lnTo>
                  <a:pt x="97592" y="1203155"/>
                </a:lnTo>
                <a:lnTo>
                  <a:pt x="96457" y="1307580"/>
                </a:lnTo>
                <a:cubicBezTo>
                  <a:pt x="97592" y="1532320"/>
                  <a:pt x="0" y="1631070"/>
                  <a:pt x="0" y="1631070"/>
                </a:cubicBezTo>
                <a:cubicBezTo>
                  <a:pt x="0" y="1631070"/>
                  <a:pt x="123692" y="1616314"/>
                  <a:pt x="204262" y="1508484"/>
                </a:cubicBezTo>
                <a:cubicBezTo>
                  <a:pt x="247384" y="1540266"/>
                  <a:pt x="299584" y="1558426"/>
                  <a:pt x="357459" y="1558426"/>
                </a:cubicBezTo>
                <a:lnTo>
                  <a:pt x="3898001" y="1558426"/>
                </a:lnTo>
                <a:cubicBezTo>
                  <a:pt x="4040984" y="1558426"/>
                  <a:pt x="4156732" y="1442651"/>
                  <a:pt x="4156732" y="1299635"/>
                </a:cubicBezTo>
                <a:lnTo>
                  <a:pt x="4156732" y="258792"/>
                </a:lnTo>
                <a:cubicBezTo>
                  <a:pt x="4155598" y="115775"/>
                  <a:pt x="4039849" y="0"/>
                  <a:pt x="389686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7" name="Google Shape;167;p46"/>
          <p:cNvSpPr txBox="1">
            <a:spLocks noGrp="1"/>
          </p:cNvSpPr>
          <p:nvPr>
            <p:ph type="body" idx="1"/>
          </p:nvPr>
        </p:nvSpPr>
        <p:spPr>
          <a:xfrm>
            <a:off x="1507126" y="1172508"/>
            <a:ext cx="5098132" cy="2288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1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8" name="Google Shape;168;p46"/>
          <p:cNvSpPr txBox="1">
            <a:spLocks noGrp="1"/>
          </p:cNvSpPr>
          <p:nvPr>
            <p:ph type="body" idx="2"/>
          </p:nvPr>
        </p:nvSpPr>
        <p:spPr>
          <a:xfrm>
            <a:off x="5688739" y="3676524"/>
            <a:ext cx="5098132" cy="2288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1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9" name="Google Shape;169;p46"/>
          <p:cNvSpPr txBox="1">
            <a:spLocks noGrp="1"/>
          </p:cNvSpPr>
          <p:nvPr>
            <p:ph type="sldNum" idx="12"/>
          </p:nvPr>
        </p:nvSpPr>
        <p:spPr>
          <a:xfrm>
            <a:off x="10748210" y="6529137"/>
            <a:ext cx="1153545" cy="192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0" i="0">
                <a:solidFill>
                  <a:srgbClr val="F47A1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200" b="0" i="0">
                <a:solidFill>
                  <a:srgbClr val="F47A1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200" b="0" i="0">
                <a:solidFill>
                  <a:srgbClr val="F47A1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200" b="0" i="0">
                <a:solidFill>
                  <a:srgbClr val="F47A1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200" b="0" i="0">
                <a:solidFill>
                  <a:srgbClr val="F47A1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200" b="0" i="0">
                <a:solidFill>
                  <a:srgbClr val="F47A1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200" b="0" i="0">
                <a:solidFill>
                  <a:srgbClr val="F47A1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200" b="0" i="0">
                <a:solidFill>
                  <a:srgbClr val="F47A1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200" b="0" i="0">
                <a:solidFill>
                  <a:srgbClr val="F47A1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70" name="Google Shape;170;p46"/>
          <p:cNvPicPr preferRelativeResize="0"/>
          <p:nvPr/>
        </p:nvPicPr>
        <p:blipFill rotWithShape="1">
          <a:blip r:embed="rId3">
            <a:alphaModFix/>
          </a:blip>
          <a:srcRect l="82596" t="2612" r="-1" b="84004"/>
          <a:stretch/>
        </p:blipFill>
        <p:spPr>
          <a:xfrm>
            <a:off x="10070274" y="1"/>
            <a:ext cx="2121725" cy="10806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4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606254" y="347981"/>
            <a:ext cx="1064552" cy="317039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46"/>
          <p:cNvSpPr txBox="1"/>
          <p:nvPr/>
        </p:nvSpPr>
        <p:spPr>
          <a:xfrm>
            <a:off x="517358" y="431553"/>
            <a:ext cx="2242602" cy="3795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PGConf.Russia 2023</a:t>
            </a:r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302">
          <p15:clr>
            <a:srgbClr val="FBAE40"/>
          </p15:clr>
        </p15:guide>
        <p15:guide id="2" pos="7491">
          <p15:clr>
            <a:srgbClr val="FBAE40"/>
          </p15:clr>
        </p15:guide>
        <p15:guide id="3" orient="horz" pos="210">
          <p15:clr>
            <a:srgbClr val="FBAE40"/>
          </p15:clr>
        </p15:guide>
        <p15:guide id="4" orient="horz" pos="4110">
          <p15:clr>
            <a:srgbClr val="FBAE40"/>
          </p15:clr>
        </p15:guide>
        <p15:guide id="5" orient="horz" pos="663">
          <p15:clr>
            <a:srgbClr val="FBAE40"/>
          </p15:clr>
        </p15:guide>
        <p15:guide id="6" pos="3409">
          <p15:clr>
            <a:srgbClr val="FBAE40"/>
          </p15:clr>
        </p15:guide>
        <p15:guide id="7" pos="7129">
          <p15:clr>
            <a:srgbClr val="FBAE40"/>
          </p15:clr>
        </p15:guide>
        <p15:guide id="8" orient="horz" pos="216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">
  <p:cSld name="18"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7"/>
          <p:cNvSpPr txBox="1">
            <a:spLocks noGrp="1"/>
          </p:cNvSpPr>
          <p:nvPr>
            <p:ph type="sldNum" idx="12"/>
          </p:nvPr>
        </p:nvSpPr>
        <p:spPr>
          <a:xfrm>
            <a:off x="10748210" y="6529137"/>
            <a:ext cx="1153545" cy="192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0" i="0">
                <a:solidFill>
                  <a:srgbClr val="F47A1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200" b="0" i="0">
                <a:solidFill>
                  <a:srgbClr val="F47A1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200" b="0" i="0">
                <a:solidFill>
                  <a:srgbClr val="F47A1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200" b="0" i="0">
                <a:solidFill>
                  <a:srgbClr val="F47A1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200" b="0" i="0">
                <a:solidFill>
                  <a:srgbClr val="F47A1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200" b="0" i="0">
                <a:solidFill>
                  <a:srgbClr val="F47A1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200" b="0" i="0">
                <a:solidFill>
                  <a:srgbClr val="F47A1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200" b="0" i="0">
                <a:solidFill>
                  <a:srgbClr val="F47A1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200" b="0" i="0">
                <a:solidFill>
                  <a:srgbClr val="F47A1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75" name="Google Shape;175;p4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284051" y="1801189"/>
            <a:ext cx="9209505" cy="3604540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47"/>
          <p:cNvSpPr txBox="1">
            <a:spLocks noGrp="1"/>
          </p:cNvSpPr>
          <p:nvPr>
            <p:ph type="body" idx="1"/>
          </p:nvPr>
        </p:nvSpPr>
        <p:spPr>
          <a:xfrm>
            <a:off x="2301557" y="2403341"/>
            <a:ext cx="7815209" cy="2288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1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77" name="Google Shape;177;p4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06254" y="347981"/>
            <a:ext cx="1064552" cy="317039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47"/>
          <p:cNvSpPr txBox="1"/>
          <p:nvPr/>
        </p:nvSpPr>
        <p:spPr>
          <a:xfrm>
            <a:off x="517358" y="431553"/>
            <a:ext cx="2242602" cy="3795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PGConf.Russia 2023</a:t>
            </a:r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302">
          <p15:clr>
            <a:srgbClr val="FBAE40"/>
          </p15:clr>
        </p15:guide>
        <p15:guide id="2" pos="7491">
          <p15:clr>
            <a:srgbClr val="FBAE40"/>
          </p15:clr>
        </p15:guide>
        <p15:guide id="3" orient="horz" pos="210">
          <p15:clr>
            <a:srgbClr val="FBAE40"/>
          </p15:clr>
        </p15:guide>
        <p15:guide id="4" orient="horz" pos="4110">
          <p15:clr>
            <a:srgbClr val="FBAE40"/>
          </p15:clr>
        </p15:guide>
        <p15:guide id="5" orient="horz" pos="663">
          <p15:clr>
            <a:srgbClr val="FBAE40"/>
          </p15:clr>
        </p15:guide>
        <p15:guide id="6" pos="3409">
          <p15:clr>
            <a:srgbClr val="FBAE40"/>
          </p15:clr>
        </p15:guide>
        <p15:guide id="7" pos="7129">
          <p15:clr>
            <a:srgbClr val="FBAE40"/>
          </p15:clr>
        </p15:guide>
        <p15:guide id="8" orient="horz" pos="216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9">
  <p:cSld name="19"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Google Shape;180;p48"/>
          <p:cNvPicPr preferRelativeResize="0"/>
          <p:nvPr/>
        </p:nvPicPr>
        <p:blipFill rotWithShape="1">
          <a:blip r:embed="rId2">
            <a:alphaModFix/>
          </a:blip>
          <a:srcRect t="5488" r="73830" b="9744"/>
          <a:stretch/>
        </p:blipFill>
        <p:spPr>
          <a:xfrm>
            <a:off x="3" y="0"/>
            <a:ext cx="319066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48"/>
          <p:cNvSpPr txBox="1">
            <a:spLocks noGrp="1"/>
          </p:cNvSpPr>
          <p:nvPr>
            <p:ph type="sldNum" idx="12"/>
          </p:nvPr>
        </p:nvSpPr>
        <p:spPr>
          <a:xfrm>
            <a:off x="10748210" y="6529137"/>
            <a:ext cx="1153545" cy="192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0" i="0">
                <a:solidFill>
                  <a:srgbClr val="F47A1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200" b="0" i="0">
                <a:solidFill>
                  <a:srgbClr val="F47A1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200" b="0" i="0">
                <a:solidFill>
                  <a:srgbClr val="F47A1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200" b="0" i="0">
                <a:solidFill>
                  <a:srgbClr val="F47A1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200" b="0" i="0">
                <a:solidFill>
                  <a:srgbClr val="F47A1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200" b="0" i="0">
                <a:solidFill>
                  <a:srgbClr val="F47A1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200" b="0" i="0">
                <a:solidFill>
                  <a:srgbClr val="F47A1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200" b="0" i="0">
                <a:solidFill>
                  <a:srgbClr val="F47A1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200" b="0" i="0">
                <a:solidFill>
                  <a:srgbClr val="F47A1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82" name="Google Shape;182;p4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06254" y="347981"/>
            <a:ext cx="1064552" cy="317039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48"/>
          <p:cNvSpPr txBox="1"/>
          <p:nvPr/>
        </p:nvSpPr>
        <p:spPr>
          <a:xfrm>
            <a:off x="517358" y="431553"/>
            <a:ext cx="2242602" cy="3795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PGConf.Russia 2023</a:t>
            </a:r>
            <a:endParaRPr/>
          </a:p>
        </p:txBody>
      </p:sp>
      <p:sp>
        <p:nvSpPr>
          <p:cNvPr id="184" name="Google Shape;184;p48"/>
          <p:cNvSpPr txBox="1">
            <a:spLocks noGrp="1"/>
          </p:cNvSpPr>
          <p:nvPr>
            <p:ph type="body" idx="1"/>
          </p:nvPr>
        </p:nvSpPr>
        <p:spPr>
          <a:xfrm>
            <a:off x="4003482" y="1513490"/>
            <a:ext cx="6744728" cy="40079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302">
          <p15:clr>
            <a:srgbClr val="FBAE40"/>
          </p15:clr>
        </p15:guide>
        <p15:guide id="2" pos="7491">
          <p15:clr>
            <a:srgbClr val="FBAE40"/>
          </p15:clr>
        </p15:guide>
        <p15:guide id="3" orient="horz" pos="210">
          <p15:clr>
            <a:srgbClr val="FBAE40"/>
          </p15:clr>
        </p15:guide>
        <p15:guide id="4" orient="horz" pos="4133">
          <p15:clr>
            <a:srgbClr val="FBAE40"/>
          </p15:clr>
        </p15:guide>
        <p15:guide id="5" orient="horz" pos="663">
          <p15:clr>
            <a:srgbClr val="FBAE40"/>
          </p15:clr>
        </p15:guide>
        <p15:guide id="6" pos="3409">
          <p15:clr>
            <a:srgbClr val="FBAE40"/>
          </p15:clr>
        </p15:guide>
        <p15:guide id="7" pos="7129">
          <p15:clr>
            <a:srgbClr val="FBAE40"/>
          </p15:clr>
        </p15:guide>
        <p15:guide id="8" orient="horz" pos="216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">
  <p:cSld name="02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29"/>
          <p:cNvSpPr txBox="1">
            <a:spLocks noGrp="1"/>
          </p:cNvSpPr>
          <p:nvPr>
            <p:ph type="sldNum" idx="12"/>
          </p:nvPr>
        </p:nvSpPr>
        <p:spPr>
          <a:xfrm>
            <a:off x="10748210" y="6529137"/>
            <a:ext cx="1153545" cy="192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F47A1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F47A1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F47A1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F47A1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F47A1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F47A1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F47A1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F47A1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F47A1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1" name="Google Shape;31;p29"/>
          <p:cNvSpPr txBox="1">
            <a:spLocks noGrp="1"/>
          </p:cNvSpPr>
          <p:nvPr>
            <p:ph type="title"/>
          </p:nvPr>
        </p:nvSpPr>
        <p:spPr>
          <a:xfrm>
            <a:off x="517358" y="896579"/>
            <a:ext cx="7977713" cy="9408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7A10"/>
              </a:buClr>
              <a:buSzPts val="3200"/>
              <a:buFont typeface="Arial"/>
              <a:buNone/>
              <a:defRPr sz="3200" b="1" i="0">
                <a:solidFill>
                  <a:srgbClr val="F47A1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9"/>
          <p:cNvSpPr txBox="1"/>
          <p:nvPr/>
        </p:nvSpPr>
        <p:spPr>
          <a:xfrm>
            <a:off x="517358" y="431553"/>
            <a:ext cx="2242602" cy="3795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PGConf.Russia 2023</a:t>
            </a:r>
            <a:endParaRPr/>
          </a:p>
        </p:txBody>
      </p:sp>
      <p:pic>
        <p:nvPicPr>
          <p:cNvPr id="33" name="Google Shape;33;p29"/>
          <p:cNvPicPr preferRelativeResize="0"/>
          <p:nvPr/>
        </p:nvPicPr>
        <p:blipFill rotWithShape="1">
          <a:blip r:embed="rId2">
            <a:alphaModFix/>
          </a:blip>
          <a:srcRect l="82596" t="2612" r="-1" b="84004"/>
          <a:stretch/>
        </p:blipFill>
        <p:spPr>
          <a:xfrm>
            <a:off x="10070274" y="1"/>
            <a:ext cx="2121725" cy="1080654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34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06254" y="347981"/>
            <a:ext cx="1064552" cy="317039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29"/>
          <p:cNvSpPr txBox="1">
            <a:spLocks noGrp="1"/>
          </p:cNvSpPr>
          <p:nvPr>
            <p:ph type="body" idx="1"/>
          </p:nvPr>
        </p:nvSpPr>
        <p:spPr>
          <a:xfrm>
            <a:off x="517526" y="1857691"/>
            <a:ext cx="10799762" cy="45193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302">
          <p15:clr>
            <a:srgbClr val="FBAE40"/>
          </p15:clr>
        </p15:guide>
        <p15:guide id="2" pos="7491">
          <p15:clr>
            <a:srgbClr val="FBAE40"/>
          </p15:clr>
        </p15:guide>
        <p15:guide id="3" orient="horz" pos="210">
          <p15:clr>
            <a:srgbClr val="FBAE40"/>
          </p15:clr>
        </p15:guide>
        <p15:guide id="4" orient="horz" pos="4110">
          <p15:clr>
            <a:srgbClr val="FBAE40"/>
          </p15:clr>
        </p15:guide>
        <p15:guide id="5" orient="horz" pos="663">
          <p15:clr>
            <a:srgbClr val="FBAE40"/>
          </p15:clr>
        </p15:guide>
        <p15:guide id="6" pos="3409">
          <p15:clr>
            <a:srgbClr val="FBAE40"/>
          </p15:clr>
        </p15:guide>
        <p15:guide id="7" pos="7129">
          <p15:clr>
            <a:srgbClr val="FBAE40"/>
          </p15:clr>
        </p15:guide>
        <p15:guide id="8" orient="horz" pos="216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3">
  <p:cSld name="03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30"/>
          <p:cNvSpPr txBox="1">
            <a:spLocks noGrp="1"/>
          </p:cNvSpPr>
          <p:nvPr>
            <p:ph type="title"/>
          </p:nvPr>
        </p:nvSpPr>
        <p:spPr>
          <a:xfrm>
            <a:off x="517358" y="896579"/>
            <a:ext cx="7977713" cy="9408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7A10"/>
              </a:buClr>
              <a:buSzPts val="3200"/>
              <a:buFont typeface="Arial"/>
              <a:buNone/>
              <a:defRPr sz="3200" b="1" i="0">
                <a:solidFill>
                  <a:srgbClr val="F47A1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30"/>
          <p:cNvSpPr txBox="1">
            <a:spLocks noGrp="1"/>
          </p:cNvSpPr>
          <p:nvPr>
            <p:ph type="sldNum" idx="12"/>
          </p:nvPr>
        </p:nvSpPr>
        <p:spPr>
          <a:xfrm>
            <a:off x="10748210" y="6529137"/>
            <a:ext cx="1153545" cy="192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0" i="0">
                <a:solidFill>
                  <a:srgbClr val="F47A1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200" b="0" i="0">
                <a:solidFill>
                  <a:srgbClr val="F47A1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200" b="0" i="0">
                <a:solidFill>
                  <a:srgbClr val="F47A1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200" b="0" i="0">
                <a:solidFill>
                  <a:srgbClr val="F47A1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200" b="0" i="0">
                <a:solidFill>
                  <a:srgbClr val="F47A1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200" b="0" i="0">
                <a:solidFill>
                  <a:srgbClr val="F47A1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200" b="0" i="0">
                <a:solidFill>
                  <a:srgbClr val="F47A1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200" b="0" i="0">
                <a:solidFill>
                  <a:srgbClr val="F47A1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200" b="0" i="0">
                <a:solidFill>
                  <a:srgbClr val="F47A1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9" name="Google Shape;39;p30"/>
          <p:cNvSpPr txBox="1">
            <a:spLocks noGrp="1"/>
          </p:cNvSpPr>
          <p:nvPr>
            <p:ph type="body" idx="1"/>
          </p:nvPr>
        </p:nvSpPr>
        <p:spPr>
          <a:xfrm>
            <a:off x="517526" y="1857691"/>
            <a:ext cx="10799762" cy="45193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40" name="Google Shape;40;p30"/>
          <p:cNvPicPr preferRelativeResize="0"/>
          <p:nvPr/>
        </p:nvPicPr>
        <p:blipFill rotWithShape="1">
          <a:blip r:embed="rId2">
            <a:alphaModFix/>
          </a:blip>
          <a:srcRect l="82596" t="2612" r="-1" b="84004"/>
          <a:stretch/>
        </p:blipFill>
        <p:spPr>
          <a:xfrm>
            <a:off x="10070274" y="1"/>
            <a:ext cx="2121725" cy="1080654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Google Shape;41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06254" y="347981"/>
            <a:ext cx="1064552" cy="317039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Google Shape;42;p30"/>
          <p:cNvSpPr txBox="1"/>
          <p:nvPr/>
        </p:nvSpPr>
        <p:spPr>
          <a:xfrm>
            <a:off x="517358" y="431553"/>
            <a:ext cx="2242602" cy="3795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PGConf.Russia 2023</a:t>
            </a:r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302">
          <p15:clr>
            <a:srgbClr val="FBAE40"/>
          </p15:clr>
        </p15:guide>
        <p15:guide id="2" pos="7491">
          <p15:clr>
            <a:srgbClr val="FBAE40"/>
          </p15:clr>
        </p15:guide>
        <p15:guide id="3" orient="horz" pos="210">
          <p15:clr>
            <a:srgbClr val="FBAE40"/>
          </p15:clr>
        </p15:guide>
        <p15:guide id="4" orient="horz" pos="4110">
          <p15:clr>
            <a:srgbClr val="FBAE40"/>
          </p15:clr>
        </p15:guide>
        <p15:guide id="5" orient="horz" pos="663">
          <p15:clr>
            <a:srgbClr val="FBAE40"/>
          </p15:clr>
        </p15:guide>
        <p15:guide id="6" pos="3409">
          <p15:clr>
            <a:srgbClr val="FBAE40"/>
          </p15:clr>
        </p15:guide>
        <p15:guide id="7" pos="7129">
          <p15:clr>
            <a:srgbClr val="FBAE40"/>
          </p15:clr>
        </p15:guide>
        <p15:guide id="8" orient="horz" pos="216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5">
  <p:cSld name="05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31"/>
          <p:cNvSpPr txBox="1">
            <a:spLocks noGrp="1"/>
          </p:cNvSpPr>
          <p:nvPr>
            <p:ph type="title"/>
          </p:nvPr>
        </p:nvSpPr>
        <p:spPr>
          <a:xfrm>
            <a:off x="517358" y="896579"/>
            <a:ext cx="9024848" cy="548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7A10"/>
              </a:buClr>
              <a:buSzPts val="3200"/>
              <a:buFont typeface="Arial"/>
              <a:buNone/>
              <a:defRPr sz="3200" b="1" i="0">
                <a:solidFill>
                  <a:srgbClr val="F47A1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31"/>
          <p:cNvSpPr txBox="1">
            <a:spLocks noGrp="1"/>
          </p:cNvSpPr>
          <p:nvPr>
            <p:ph type="sldNum" idx="12"/>
          </p:nvPr>
        </p:nvSpPr>
        <p:spPr>
          <a:xfrm>
            <a:off x="10748210" y="6529137"/>
            <a:ext cx="1153545" cy="192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0" i="0">
                <a:solidFill>
                  <a:srgbClr val="F47A1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200" b="0" i="0">
                <a:solidFill>
                  <a:srgbClr val="F47A1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200" b="0" i="0">
                <a:solidFill>
                  <a:srgbClr val="F47A1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200" b="0" i="0">
                <a:solidFill>
                  <a:srgbClr val="F47A1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200" b="0" i="0">
                <a:solidFill>
                  <a:srgbClr val="F47A1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200" b="0" i="0">
                <a:solidFill>
                  <a:srgbClr val="F47A1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200" b="0" i="0">
                <a:solidFill>
                  <a:srgbClr val="F47A1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200" b="0" i="0">
                <a:solidFill>
                  <a:srgbClr val="F47A1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200" b="0" i="0">
                <a:solidFill>
                  <a:srgbClr val="F47A1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6" name="Google Shape;46;p31"/>
          <p:cNvSpPr txBox="1">
            <a:spLocks noGrp="1"/>
          </p:cNvSpPr>
          <p:nvPr>
            <p:ph type="body" idx="1"/>
          </p:nvPr>
        </p:nvSpPr>
        <p:spPr>
          <a:xfrm>
            <a:off x="517526" y="5412658"/>
            <a:ext cx="10799762" cy="964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31"/>
          <p:cNvSpPr txBox="1"/>
          <p:nvPr/>
        </p:nvSpPr>
        <p:spPr>
          <a:xfrm>
            <a:off x="517358" y="431553"/>
            <a:ext cx="2242602" cy="3795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PGConf.Russia 2023</a:t>
            </a:r>
            <a:endParaRPr/>
          </a:p>
        </p:txBody>
      </p:sp>
      <p:pic>
        <p:nvPicPr>
          <p:cNvPr id="48" name="Google Shape;48;p31"/>
          <p:cNvPicPr preferRelativeResize="0"/>
          <p:nvPr/>
        </p:nvPicPr>
        <p:blipFill rotWithShape="1">
          <a:blip r:embed="rId2">
            <a:alphaModFix/>
          </a:blip>
          <a:srcRect l="82596" t="2612" r="-1" b="84004"/>
          <a:stretch/>
        </p:blipFill>
        <p:spPr>
          <a:xfrm>
            <a:off x="10070274" y="1"/>
            <a:ext cx="2121725" cy="1080654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49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06254" y="347981"/>
            <a:ext cx="1064552" cy="3170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302">
          <p15:clr>
            <a:srgbClr val="FBAE40"/>
          </p15:clr>
        </p15:guide>
        <p15:guide id="2" pos="7491">
          <p15:clr>
            <a:srgbClr val="FBAE40"/>
          </p15:clr>
        </p15:guide>
        <p15:guide id="3" orient="horz" pos="210">
          <p15:clr>
            <a:srgbClr val="FBAE40"/>
          </p15:clr>
        </p15:guide>
        <p15:guide id="4" orient="horz" pos="4110">
          <p15:clr>
            <a:srgbClr val="FBAE40"/>
          </p15:clr>
        </p15:guide>
        <p15:guide id="5" orient="horz" pos="663">
          <p15:clr>
            <a:srgbClr val="FBAE40"/>
          </p15:clr>
        </p15:guide>
        <p15:guide id="6" pos="3409">
          <p15:clr>
            <a:srgbClr val="FBAE40"/>
          </p15:clr>
        </p15:guide>
        <p15:guide id="7" pos="7129">
          <p15:clr>
            <a:srgbClr val="FBAE40"/>
          </p15:clr>
        </p15:guide>
        <p15:guide id="8" orient="horz" pos="216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">
  <p:cSld name="14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Google Shape;51;p3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7358" y="1598326"/>
            <a:ext cx="10831032" cy="5259674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Google Shape;52;p32"/>
          <p:cNvSpPr/>
          <p:nvPr/>
        </p:nvSpPr>
        <p:spPr>
          <a:xfrm>
            <a:off x="651197" y="1726695"/>
            <a:ext cx="5069213" cy="4802441"/>
          </a:xfrm>
          <a:prstGeom prst="roundRect">
            <a:avLst>
              <a:gd name="adj" fmla="val 5793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" name="Google Shape;53;p32"/>
          <p:cNvSpPr txBox="1">
            <a:spLocks noGrp="1"/>
          </p:cNvSpPr>
          <p:nvPr>
            <p:ph type="body" idx="1"/>
          </p:nvPr>
        </p:nvSpPr>
        <p:spPr>
          <a:xfrm>
            <a:off x="6096000" y="2024491"/>
            <a:ext cx="4876800" cy="3781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4" name="Google Shape;54;p32"/>
          <p:cNvSpPr txBox="1">
            <a:spLocks noGrp="1"/>
          </p:cNvSpPr>
          <p:nvPr>
            <p:ph type="sldNum" idx="12"/>
          </p:nvPr>
        </p:nvSpPr>
        <p:spPr>
          <a:xfrm>
            <a:off x="10748210" y="6529137"/>
            <a:ext cx="1153545" cy="192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0" i="0">
                <a:solidFill>
                  <a:srgbClr val="F47A1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200" b="0" i="0">
                <a:solidFill>
                  <a:srgbClr val="F47A1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200" b="0" i="0">
                <a:solidFill>
                  <a:srgbClr val="F47A1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200" b="0" i="0">
                <a:solidFill>
                  <a:srgbClr val="F47A1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200" b="0" i="0">
                <a:solidFill>
                  <a:srgbClr val="F47A1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200" b="0" i="0">
                <a:solidFill>
                  <a:srgbClr val="F47A1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200" b="0" i="0">
                <a:solidFill>
                  <a:srgbClr val="F47A1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200" b="0" i="0">
                <a:solidFill>
                  <a:srgbClr val="F47A1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200" b="0" i="0">
                <a:solidFill>
                  <a:srgbClr val="F47A1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5" name="Google Shape;55;p32"/>
          <p:cNvSpPr txBox="1">
            <a:spLocks noGrp="1"/>
          </p:cNvSpPr>
          <p:nvPr>
            <p:ph type="title"/>
          </p:nvPr>
        </p:nvSpPr>
        <p:spPr>
          <a:xfrm>
            <a:off x="517358" y="896579"/>
            <a:ext cx="9024848" cy="548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7A10"/>
              </a:buClr>
              <a:buSzPts val="3200"/>
              <a:buFont typeface="Arial"/>
              <a:buNone/>
              <a:defRPr sz="3200" b="1" i="0">
                <a:solidFill>
                  <a:srgbClr val="F47A1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56" name="Google Shape;56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06254" y="347981"/>
            <a:ext cx="1064552" cy="317039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32"/>
          <p:cNvSpPr txBox="1"/>
          <p:nvPr/>
        </p:nvSpPr>
        <p:spPr>
          <a:xfrm>
            <a:off x="517358" y="431553"/>
            <a:ext cx="2242602" cy="3795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PGConf.Russia 2023</a:t>
            </a:r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302">
          <p15:clr>
            <a:srgbClr val="FBAE40"/>
          </p15:clr>
        </p15:guide>
        <p15:guide id="2" pos="7491">
          <p15:clr>
            <a:srgbClr val="FBAE40"/>
          </p15:clr>
        </p15:guide>
        <p15:guide id="3" orient="horz" pos="210">
          <p15:clr>
            <a:srgbClr val="FBAE40"/>
          </p15:clr>
        </p15:guide>
        <p15:guide id="4" orient="horz" pos="4110">
          <p15:clr>
            <a:srgbClr val="FBAE40"/>
          </p15:clr>
        </p15:guide>
        <p15:guide id="5" orient="horz" pos="663">
          <p15:clr>
            <a:srgbClr val="FBAE40"/>
          </p15:clr>
        </p15:guide>
        <p15:guide id="6" pos="3409">
          <p15:clr>
            <a:srgbClr val="FBAE40"/>
          </p15:clr>
        </p15:guide>
        <p15:guide id="7" pos="7129">
          <p15:clr>
            <a:srgbClr val="FBAE40"/>
          </p15:clr>
        </p15:guide>
        <p15:guide id="8" orient="horz" pos="216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0">
  <p:cSld name="20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59;p33"/>
          <p:cNvPicPr preferRelativeResize="0"/>
          <p:nvPr/>
        </p:nvPicPr>
        <p:blipFill rotWithShape="1">
          <a:blip r:embed="rId2">
            <a:alphaModFix/>
          </a:blip>
          <a:srcRect t="5488" b="9744"/>
          <a:stretch/>
        </p:blipFill>
        <p:spPr>
          <a:xfrm>
            <a:off x="-1" y="0"/>
            <a:ext cx="1219199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33"/>
          <p:cNvSpPr txBox="1"/>
          <p:nvPr/>
        </p:nvSpPr>
        <p:spPr>
          <a:xfrm>
            <a:off x="3027265" y="4023601"/>
            <a:ext cx="7190357" cy="13729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2292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9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Q</a:t>
            </a:r>
            <a:r>
              <a:rPr lang="en-US" sz="11500" b="1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    </a:t>
            </a:r>
            <a:r>
              <a:rPr lang="en-US" sz="239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</a:t>
            </a:r>
            <a:endParaRPr sz="166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" name="Google Shape;61;p33"/>
          <p:cNvSpPr/>
          <p:nvPr/>
        </p:nvSpPr>
        <p:spPr>
          <a:xfrm>
            <a:off x="5616045" y="3221198"/>
            <a:ext cx="1203815" cy="1401530"/>
          </a:xfrm>
          <a:custGeom>
            <a:avLst/>
            <a:gdLst/>
            <a:ahLst/>
            <a:cxnLst/>
            <a:rect l="l" t="t" r="r" b="b"/>
            <a:pathLst>
              <a:path w="1711404" h="1992485" extrusionOk="0">
                <a:moveTo>
                  <a:pt x="832625" y="884523"/>
                </a:moveTo>
                <a:lnTo>
                  <a:pt x="1178783" y="1303702"/>
                </a:lnTo>
                <a:lnTo>
                  <a:pt x="1189860" y="1291699"/>
                </a:lnTo>
                <a:cubicBezTo>
                  <a:pt x="1227707" y="1251074"/>
                  <a:pt x="1262784" y="1211372"/>
                  <a:pt x="1296015" y="1171670"/>
                </a:cubicBezTo>
                <a:cubicBezTo>
                  <a:pt x="1329247" y="1132891"/>
                  <a:pt x="1361555" y="1093189"/>
                  <a:pt x="1392016" y="1053487"/>
                </a:cubicBezTo>
                <a:lnTo>
                  <a:pt x="1581249" y="1248304"/>
                </a:lnTo>
                <a:cubicBezTo>
                  <a:pt x="1558172" y="1281543"/>
                  <a:pt x="1527711" y="1320322"/>
                  <a:pt x="1489864" y="1364640"/>
                </a:cubicBezTo>
                <a:cubicBezTo>
                  <a:pt x="1452017" y="1408958"/>
                  <a:pt x="1406786" y="1459740"/>
                  <a:pt x="1355093" y="1516985"/>
                </a:cubicBezTo>
                <a:lnTo>
                  <a:pt x="1711405" y="1957400"/>
                </a:lnTo>
                <a:lnTo>
                  <a:pt x="1349555" y="1957400"/>
                </a:lnTo>
                <a:lnTo>
                  <a:pt x="1157552" y="1721958"/>
                </a:lnTo>
                <a:cubicBezTo>
                  <a:pt x="981242" y="1901078"/>
                  <a:pt x="798471" y="1992485"/>
                  <a:pt x="608315" y="1992485"/>
                </a:cubicBezTo>
                <a:cubicBezTo>
                  <a:pt x="437544" y="1992485"/>
                  <a:pt x="293542" y="1938010"/>
                  <a:pt x="174464" y="1829061"/>
                </a:cubicBezTo>
                <a:cubicBezTo>
                  <a:pt x="58155" y="1719188"/>
                  <a:pt x="0" y="1583463"/>
                  <a:pt x="0" y="1422808"/>
                </a:cubicBezTo>
                <a:cubicBezTo>
                  <a:pt x="0" y="1230761"/>
                  <a:pt x="92309" y="1071030"/>
                  <a:pt x="276926" y="944538"/>
                </a:cubicBezTo>
                <a:lnTo>
                  <a:pt x="402466" y="858671"/>
                </a:lnTo>
                <a:cubicBezTo>
                  <a:pt x="404313" y="857747"/>
                  <a:pt x="407082" y="855901"/>
                  <a:pt x="410774" y="852208"/>
                </a:cubicBezTo>
                <a:cubicBezTo>
                  <a:pt x="414466" y="848514"/>
                  <a:pt x="420928" y="843898"/>
                  <a:pt x="428313" y="838358"/>
                </a:cubicBezTo>
                <a:cubicBezTo>
                  <a:pt x="300927" y="702633"/>
                  <a:pt x="237234" y="569677"/>
                  <a:pt x="237234" y="438568"/>
                </a:cubicBezTo>
                <a:cubicBezTo>
                  <a:pt x="237234" y="309306"/>
                  <a:pt x="279696" y="203126"/>
                  <a:pt x="364620" y="121876"/>
                </a:cubicBezTo>
                <a:cubicBezTo>
                  <a:pt x="451390" y="40625"/>
                  <a:pt x="562160" y="0"/>
                  <a:pt x="698778" y="0"/>
                </a:cubicBezTo>
                <a:cubicBezTo>
                  <a:pt x="830779" y="0"/>
                  <a:pt x="939703" y="39702"/>
                  <a:pt x="1026474" y="118183"/>
                </a:cubicBezTo>
                <a:cubicBezTo>
                  <a:pt x="1113244" y="197587"/>
                  <a:pt x="1155706" y="297303"/>
                  <a:pt x="1155706" y="417332"/>
                </a:cubicBezTo>
                <a:cubicBezTo>
                  <a:pt x="1155706" y="500429"/>
                  <a:pt x="1131706" y="575217"/>
                  <a:pt x="1084628" y="642618"/>
                </a:cubicBezTo>
                <a:cubicBezTo>
                  <a:pt x="1038474" y="710019"/>
                  <a:pt x="954473" y="790346"/>
                  <a:pt x="832625" y="884523"/>
                </a:cubicBezTo>
                <a:close/>
                <a:moveTo>
                  <a:pt x="601853" y="1047947"/>
                </a:moveTo>
                <a:lnTo>
                  <a:pt x="585238" y="1059027"/>
                </a:lnTo>
                <a:cubicBezTo>
                  <a:pt x="466159" y="1141201"/>
                  <a:pt x="385851" y="1207679"/>
                  <a:pt x="342466" y="1257537"/>
                </a:cubicBezTo>
                <a:cubicBezTo>
                  <a:pt x="300004" y="1307395"/>
                  <a:pt x="278773" y="1360023"/>
                  <a:pt x="278773" y="1415422"/>
                </a:cubicBezTo>
                <a:cubicBezTo>
                  <a:pt x="278773" y="1494826"/>
                  <a:pt x="311081" y="1568690"/>
                  <a:pt x="374774" y="1635167"/>
                </a:cubicBezTo>
                <a:cubicBezTo>
                  <a:pt x="441236" y="1698875"/>
                  <a:pt x="514160" y="1731191"/>
                  <a:pt x="594469" y="1731191"/>
                </a:cubicBezTo>
                <a:cubicBezTo>
                  <a:pt x="707085" y="1731191"/>
                  <a:pt x="835395" y="1657327"/>
                  <a:pt x="982165" y="1510522"/>
                </a:cubicBezTo>
                <a:lnTo>
                  <a:pt x="601853" y="1047947"/>
                </a:lnTo>
                <a:close/>
                <a:moveTo>
                  <a:pt x="663700" y="679550"/>
                </a:moveTo>
                <a:lnTo>
                  <a:pt x="687701" y="662007"/>
                </a:lnTo>
                <a:cubicBezTo>
                  <a:pt x="728316" y="631538"/>
                  <a:pt x="762471" y="604763"/>
                  <a:pt x="788317" y="581680"/>
                </a:cubicBezTo>
                <a:cubicBezTo>
                  <a:pt x="815087" y="558598"/>
                  <a:pt x="833548" y="539208"/>
                  <a:pt x="845549" y="523512"/>
                </a:cubicBezTo>
                <a:cubicBezTo>
                  <a:pt x="870472" y="493043"/>
                  <a:pt x="883395" y="455188"/>
                  <a:pt x="883395" y="409946"/>
                </a:cubicBezTo>
                <a:cubicBezTo>
                  <a:pt x="883395" y="359164"/>
                  <a:pt x="866779" y="318539"/>
                  <a:pt x="832625" y="286224"/>
                </a:cubicBezTo>
                <a:cubicBezTo>
                  <a:pt x="798471" y="254831"/>
                  <a:pt x="753240" y="239135"/>
                  <a:pt x="695085" y="239135"/>
                </a:cubicBezTo>
                <a:cubicBezTo>
                  <a:pt x="642469" y="239135"/>
                  <a:pt x="599084" y="255755"/>
                  <a:pt x="563084" y="288070"/>
                </a:cubicBezTo>
                <a:cubicBezTo>
                  <a:pt x="527083" y="318539"/>
                  <a:pt x="509545" y="358241"/>
                  <a:pt x="509545" y="406253"/>
                </a:cubicBezTo>
                <a:cubicBezTo>
                  <a:pt x="509545" y="462574"/>
                  <a:pt x="531699" y="518896"/>
                  <a:pt x="576930" y="573370"/>
                </a:cubicBezTo>
                <a:lnTo>
                  <a:pt x="648931" y="661084"/>
                </a:lnTo>
                <a:cubicBezTo>
                  <a:pt x="651700" y="665701"/>
                  <a:pt x="656316" y="671240"/>
                  <a:pt x="663700" y="67955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2" name="Google Shape;62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15600" y="383606"/>
            <a:ext cx="1555206" cy="463163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33"/>
          <p:cNvSpPr txBox="1"/>
          <p:nvPr/>
        </p:nvSpPr>
        <p:spPr>
          <a:xfrm>
            <a:off x="517358" y="385387"/>
            <a:ext cx="2978379" cy="4719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PGConf.Russia 2023</a:t>
            </a:r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1">
  <p:cSld name="21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Google Shape;65;p34"/>
          <p:cNvPicPr preferRelativeResize="0"/>
          <p:nvPr/>
        </p:nvPicPr>
        <p:blipFill rotWithShape="1">
          <a:blip r:embed="rId2">
            <a:alphaModFix/>
          </a:blip>
          <a:srcRect t="5488" b="9744"/>
          <a:stretch/>
        </p:blipFill>
        <p:spPr>
          <a:xfrm>
            <a:off x="-1" y="0"/>
            <a:ext cx="1219199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34"/>
          <p:cNvSpPr txBox="1"/>
          <p:nvPr/>
        </p:nvSpPr>
        <p:spPr>
          <a:xfrm>
            <a:off x="0" y="3248386"/>
            <a:ext cx="12192000" cy="884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52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 b="1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Спасибо!</a:t>
            </a:r>
            <a:endParaRPr/>
          </a:p>
        </p:txBody>
      </p:sp>
      <p:sp>
        <p:nvSpPr>
          <p:cNvPr id="67" name="Google Shape;67;p34"/>
          <p:cNvSpPr txBox="1"/>
          <p:nvPr/>
        </p:nvSpPr>
        <p:spPr>
          <a:xfrm>
            <a:off x="517358" y="385387"/>
            <a:ext cx="2978379" cy="4719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PGConf.Russia 2023</a:t>
            </a:r>
            <a:endParaRPr/>
          </a:p>
        </p:txBody>
      </p:sp>
      <p:pic>
        <p:nvPicPr>
          <p:cNvPr id="68" name="Google Shape;68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15600" y="383606"/>
            <a:ext cx="1555206" cy="4631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302">
          <p15:clr>
            <a:srgbClr val="FBAE40"/>
          </p15:clr>
        </p15:guide>
        <p15:guide id="2" pos="7491">
          <p15:clr>
            <a:srgbClr val="FBAE40"/>
          </p15:clr>
        </p15:guide>
        <p15:guide id="3" orient="horz" pos="210">
          <p15:clr>
            <a:srgbClr val="FBAE40"/>
          </p15:clr>
        </p15:guide>
        <p15:guide id="4" orient="horz" pos="4133">
          <p15:clr>
            <a:srgbClr val="FBAE40"/>
          </p15:clr>
        </p15:guide>
        <p15:guide id="5" orient="horz" pos="663">
          <p15:clr>
            <a:srgbClr val="FBAE40"/>
          </p15:clr>
        </p15:guide>
        <p15:guide id="6" pos="3409">
          <p15:clr>
            <a:srgbClr val="FBAE40"/>
          </p15:clr>
        </p15:guide>
        <p15:guide id="7" pos="7129">
          <p15:clr>
            <a:srgbClr val="FBAE40"/>
          </p15:clr>
        </p15:guide>
        <p15:guide id="8" orient="horz" pos="216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4">
  <p:cSld name="04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35"/>
          <p:cNvSpPr txBox="1">
            <a:spLocks noGrp="1"/>
          </p:cNvSpPr>
          <p:nvPr>
            <p:ph type="title"/>
          </p:nvPr>
        </p:nvSpPr>
        <p:spPr>
          <a:xfrm>
            <a:off x="517358" y="896579"/>
            <a:ext cx="9024848" cy="548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7A10"/>
              </a:buClr>
              <a:buSzPts val="3200"/>
              <a:buFont typeface="Arial"/>
              <a:buNone/>
              <a:defRPr sz="3200" b="1" i="0">
                <a:solidFill>
                  <a:srgbClr val="F47A1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5"/>
          <p:cNvSpPr txBox="1">
            <a:spLocks noGrp="1"/>
          </p:cNvSpPr>
          <p:nvPr>
            <p:ph type="sldNum" idx="12"/>
          </p:nvPr>
        </p:nvSpPr>
        <p:spPr>
          <a:xfrm>
            <a:off x="10748210" y="6529137"/>
            <a:ext cx="1153545" cy="192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0" i="0">
                <a:solidFill>
                  <a:srgbClr val="F47A1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200" b="0" i="0">
                <a:solidFill>
                  <a:srgbClr val="F47A1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200" b="0" i="0">
                <a:solidFill>
                  <a:srgbClr val="F47A1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200" b="0" i="0">
                <a:solidFill>
                  <a:srgbClr val="F47A1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200" b="0" i="0">
                <a:solidFill>
                  <a:srgbClr val="F47A1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200" b="0" i="0">
                <a:solidFill>
                  <a:srgbClr val="F47A1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200" b="0" i="0">
                <a:solidFill>
                  <a:srgbClr val="F47A1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200" b="0" i="0">
                <a:solidFill>
                  <a:srgbClr val="F47A1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200" b="0" i="0">
                <a:solidFill>
                  <a:srgbClr val="F47A1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2" name="Google Shape;72;p35"/>
          <p:cNvSpPr txBox="1">
            <a:spLocks noGrp="1"/>
          </p:cNvSpPr>
          <p:nvPr>
            <p:ph type="body" idx="1"/>
          </p:nvPr>
        </p:nvSpPr>
        <p:spPr>
          <a:xfrm>
            <a:off x="517526" y="1857691"/>
            <a:ext cx="10799762" cy="45193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73" name="Google Shape;73;p35"/>
          <p:cNvPicPr preferRelativeResize="0"/>
          <p:nvPr/>
        </p:nvPicPr>
        <p:blipFill rotWithShape="1">
          <a:blip r:embed="rId2">
            <a:alphaModFix/>
          </a:blip>
          <a:srcRect l="82596" t="2612" r="-1" b="84004"/>
          <a:stretch/>
        </p:blipFill>
        <p:spPr>
          <a:xfrm>
            <a:off x="10070274" y="1"/>
            <a:ext cx="2121725" cy="108065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06254" y="347981"/>
            <a:ext cx="1064552" cy="317039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35"/>
          <p:cNvSpPr txBox="1"/>
          <p:nvPr/>
        </p:nvSpPr>
        <p:spPr>
          <a:xfrm>
            <a:off x="517358" y="431553"/>
            <a:ext cx="2242602" cy="3795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PGConf.Russia 2023</a:t>
            </a:r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302">
          <p15:clr>
            <a:srgbClr val="FBAE40"/>
          </p15:clr>
        </p15:guide>
        <p15:guide id="2" pos="7491">
          <p15:clr>
            <a:srgbClr val="FBAE40"/>
          </p15:clr>
        </p15:guide>
        <p15:guide id="3" orient="horz" pos="210">
          <p15:clr>
            <a:srgbClr val="FBAE40"/>
          </p15:clr>
        </p15:guide>
        <p15:guide id="4" orient="horz" pos="4110">
          <p15:clr>
            <a:srgbClr val="FBAE40"/>
          </p15:clr>
        </p15:guide>
        <p15:guide id="5" orient="horz" pos="663">
          <p15:clr>
            <a:srgbClr val="FBAE40"/>
          </p15:clr>
        </p15:guide>
        <p15:guide id="6" pos="3409">
          <p15:clr>
            <a:srgbClr val="FBAE40"/>
          </p15:clr>
        </p15:guide>
        <p15:guide id="7" pos="7129">
          <p15:clr>
            <a:srgbClr val="FBAE40"/>
          </p15:clr>
        </p15:guide>
        <p15:guide id="8" orient="horz" pos="216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frrouting.org/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kernel.org/doc/Documentation/networking/ip-sysctl.txt" TargetMode="External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alov.igor@gmail.com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github.com/IgorAlov/pg_pool2_ng" TargetMode="Externa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Relationship Id="rId6" Type="http://schemas.openxmlformats.org/officeDocument/2006/relationships/hyperlink" Target="https://github.com/IgorAlov/" TargetMode="External"/><Relationship Id="rId5" Type="http://schemas.openxmlformats.org/officeDocument/2006/relationships/hyperlink" Target="https://t.me/SpIZER" TargetMode="External"/><Relationship Id="rId4" Type="http://schemas.openxmlformats.org/officeDocument/2006/relationships/hyperlink" Target="mailto:alov.igor@gmail.com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pgpool.net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www.percona.com/ha-for-postgresql" TargetMode="External"/><Relationship Id="rId4" Type="http://schemas.openxmlformats.org/officeDocument/2006/relationships/hyperlink" Target="https://github.com/levkk/pgcat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"/>
          <p:cNvSpPr txBox="1">
            <a:spLocks noGrp="1"/>
          </p:cNvSpPr>
          <p:nvPr>
            <p:ph type="body" idx="1"/>
          </p:nvPr>
        </p:nvSpPr>
        <p:spPr>
          <a:xfrm>
            <a:off x="898529" y="1868968"/>
            <a:ext cx="9105007" cy="30764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</a:pPr>
            <a:r>
              <a:rPr lang="en-US" sz="6000"/>
              <a:t>PgPOOL-II работа в режиме “Master-Master”</a:t>
            </a:r>
            <a:endParaRPr sz="6000"/>
          </a:p>
        </p:txBody>
      </p:sp>
      <p:sp>
        <p:nvSpPr>
          <p:cNvPr id="191" name="Google Shape;191;p1"/>
          <p:cNvSpPr txBox="1">
            <a:spLocks noGrp="1"/>
          </p:cNvSpPr>
          <p:nvPr>
            <p:ph type="body" idx="2"/>
          </p:nvPr>
        </p:nvSpPr>
        <p:spPr>
          <a:xfrm>
            <a:off x="898529" y="5417047"/>
            <a:ext cx="6011585" cy="1016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 fontScale="925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/>
              <a:t>Балансировка нагрузки в PostgreSQL глазами сетевого инженера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10"/>
          <p:cNvSpPr/>
          <p:nvPr/>
        </p:nvSpPr>
        <p:spPr>
          <a:xfrm>
            <a:off x="4666378" y="4804757"/>
            <a:ext cx="5380715" cy="1310941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EKB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6" name="Google Shape;446;p10"/>
          <p:cNvSpPr/>
          <p:nvPr/>
        </p:nvSpPr>
        <p:spPr>
          <a:xfrm>
            <a:off x="4633448" y="3057899"/>
            <a:ext cx="5380715" cy="1310941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rgbClr val="F8A61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SPB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7" name="Google Shape;447;p10"/>
          <p:cNvSpPr/>
          <p:nvPr/>
        </p:nvSpPr>
        <p:spPr>
          <a:xfrm>
            <a:off x="4599570" y="1442821"/>
            <a:ext cx="5380715" cy="1310941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MSK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8" name="Google Shape;448;p10"/>
          <p:cNvSpPr txBox="1">
            <a:spLocks noGrp="1"/>
          </p:cNvSpPr>
          <p:nvPr>
            <p:ph type="sldNum" idx="12"/>
          </p:nvPr>
        </p:nvSpPr>
        <p:spPr>
          <a:xfrm>
            <a:off x="10748210" y="6529137"/>
            <a:ext cx="1153545" cy="192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  <p:sp>
        <p:nvSpPr>
          <p:cNvPr id="449" name="Google Shape;449;p10"/>
          <p:cNvSpPr txBox="1">
            <a:spLocks noGrp="1"/>
          </p:cNvSpPr>
          <p:nvPr>
            <p:ph type="title"/>
          </p:nvPr>
        </p:nvSpPr>
        <p:spPr>
          <a:xfrm>
            <a:off x="627638" y="896579"/>
            <a:ext cx="7977713" cy="9408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7A10"/>
              </a:buClr>
              <a:buSzPts val="3200"/>
              <a:buFont typeface="Arial"/>
              <a:buNone/>
            </a:pPr>
            <a:r>
              <a:rPr lang="en-US"/>
              <a:t>Схема балансировки IP Anycast (DC)</a:t>
            </a:r>
            <a:endParaRPr/>
          </a:p>
        </p:txBody>
      </p:sp>
      <p:pic>
        <p:nvPicPr>
          <p:cNvPr id="450" name="Google Shape;450;p10" descr="C:\Users\ecoffey\AppData\Local\Temp\Rar$DRa1.653\30059_Device_laptop_3145_unknown_64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73063" y="3319163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1" name="Google Shape;451;p10" descr="C:\Users\ecoffey\AppData\Local\Temp\Rar$DRa0.521\30075_Device_set_top_box_unreachable_64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659478" y="1667983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2" name="Google Shape;452;p10" descr="C:\Users\ecoffey\AppData\Local\Temp\Rar$DRa0.521\30075_Device_set_top_box_unreachable_64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659478" y="3328353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3" name="Google Shape;453;p10" descr="C:\Users\ecoffey\AppData\Local\Temp\Rar$DRa0.521\30075_Device_set_top_box_unreachable_64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659478" y="5054048"/>
            <a:ext cx="609600" cy="609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54" name="Google Shape;454;p10"/>
          <p:cNvCxnSpPr>
            <a:stCxn id="450" idx="3"/>
            <a:endCxn id="455" idx="1"/>
          </p:cNvCxnSpPr>
          <p:nvPr/>
        </p:nvCxnSpPr>
        <p:spPr>
          <a:xfrm>
            <a:off x="1882663" y="3623963"/>
            <a:ext cx="1362000" cy="16800"/>
          </a:xfrm>
          <a:prstGeom prst="straightConnector1">
            <a:avLst/>
          </a:prstGeom>
          <a:noFill/>
          <a:ln w="19050" cap="flat" cmpd="sng">
            <a:solidFill>
              <a:srgbClr val="F8A61C"/>
            </a:solidFill>
            <a:prstDash val="dot"/>
            <a:miter lim="800000"/>
            <a:headEnd type="none" w="sm" len="sm"/>
            <a:tailEnd type="stealth" w="med" len="med"/>
          </a:ln>
        </p:spPr>
      </p:cxnSp>
      <p:cxnSp>
        <p:nvCxnSpPr>
          <p:cNvPr id="456" name="Google Shape;456;p10"/>
          <p:cNvCxnSpPr>
            <a:stCxn id="451" idx="3"/>
            <a:endCxn id="457" idx="1"/>
          </p:cNvCxnSpPr>
          <p:nvPr/>
        </p:nvCxnSpPr>
        <p:spPr>
          <a:xfrm>
            <a:off x="6269078" y="1972783"/>
            <a:ext cx="2403000" cy="10200"/>
          </a:xfrm>
          <a:prstGeom prst="straightConnector1">
            <a:avLst/>
          </a:prstGeom>
          <a:noFill/>
          <a:ln w="19050" cap="flat" cmpd="sng">
            <a:solidFill>
              <a:srgbClr val="F8A61C"/>
            </a:solidFill>
            <a:prstDash val="dot"/>
            <a:miter lim="800000"/>
            <a:headEnd type="none" w="sm" len="sm"/>
            <a:tailEnd type="stealth" w="med" len="med"/>
          </a:ln>
        </p:spPr>
      </p:cxnSp>
      <p:cxnSp>
        <p:nvCxnSpPr>
          <p:cNvPr id="458" name="Google Shape;458;p10"/>
          <p:cNvCxnSpPr>
            <a:stCxn id="451" idx="3"/>
            <a:endCxn id="459" idx="1"/>
          </p:cNvCxnSpPr>
          <p:nvPr/>
        </p:nvCxnSpPr>
        <p:spPr>
          <a:xfrm>
            <a:off x="6269078" y="1972783"/>
            <a:ext cx="2480100" cy="1644600"/>
          </a:xfrm>
          <a:prstGeom prst="straightConnector1">
            <a:avLst/>
          </a:prstGeom>
          <a:noFill/>
          <a:ln w="19050" cap="flat" cmpd="sng">
            <a:solidFill>
              <a:srgbClr val="F8A61C"/>
            </a:solidFill>
            <a:prstDash val="solid"/>
            <a:miter lim="800000"/>
            <a:headEnd type="none" w="sm" len="sm"/>
            <a:tailEnd type="stealth" w="med" len="med"/>
          </a:ln>
        </p:spPr>
      </p:cxnSp>
      <p:cxnSp>
        <p:nvCxnSpPr>
          <p:cNvPr id="460" name="Google Shape;460;p10"/>
          <p:cNvCxnSpPr>
            <a:stCxn id="451" idx="3"/>
            <a:endCxn id="461" idx="1"/>
          </p:cNvCxnSpPr>
          <p:nvPr/>
        </p:nvCxnSpPr>
        <p:spPr>
          <a:xfrm>
            <a:off x="6269078" y="1972783"/>
            <a:ext cx="2421900" cy="3433200"/>
          </a:xfrm>
          <a:prstGeom prst="straightConnector1">
            <a:avLst/>
          </a:prstGeom>
          <a:noFill/>
          <a:ln w="19050" cap="flat" cmpd="sng">
            <a:solidFill>
              <a:srgbClr val="F8A61C"/>
            </a:solidFill>
            <a:prstDash val="solid"/>
            <a:miter lim="800000"/>
            <a:headEnd type="none" w="sm" len="sm"/>
            <a:tailEnd type="stealth" w="med" len="med"/>
          </a:ln>
        </p:spPr>
      </p:cxnSp>
      <p:cxnSp>
        <p:nvCxnSpPr>
          <p:cNvPr id="462" name="Google Shape;462;p10"/>
          <p:cNvCxnSpPr>
            <a:stCxn id="452" idx="3"/>
            <a:endCxn id="457" idx="1"/>
          </p:cNvCxnSpPr>
          <p:nvPr/>
        </p:nvCxnSpPr>
        <p:spPr>
          <a:xfrm rot="10800000" flipH="1">
            <a:off x="6269078" y="1983153"/>
            <a:ext cx="2403000" cy="1650000"/>
          </a:xfrm>
          <a:prstGeom prst="straightConnector1">
            <a:avLst/>
          </a:prstGeom>
          <a:noFill/>
          <a:ln w="19050" cap="flat" cmpd="sng">
            <a:solidFill>
              <a:srgbClr val="F8A61C"/>
            </a:solidFill>
            <a:prstDash val="solid"/>
            <a:miter lim="800000"/>
            <a:headEnd type="none" w="sm" len="sm"/>
            <a:tailEnd type="stealth" w="med" len="med"/>
          </a:ln>
        </p:spPr>
      </p:cxnSp>
      <p:cxnSp>
        <p:nvCxnSpPr>
          <p:cNvPr id="463" name="Google Shape;463;p10"/>
          <p:cNvCxnSpPr>
            <a:stCxn id="452" idx="3"/>
            <a:endCxn id="459" idx="1"/>
          </p:cNvCxnSpPr>
          <p:nvPr/>
        </p:nvCxnSpPr>
        <p:spPr>
          <a:xfrm rot="10800000" flipH="1">
            <a:off x="6269078" y="3617553"/>
            <a:ext cx="2480100" cy="15600"/>
          </a:xfrm>
          <a:prstGeom prst="straightConnector1">
            <a:avLst/>
          </a:prstGeom>
          <a:noFill/>
          <a:ln w="19050" cap="flat" cmpd="sng">
            <a:solidFill>
              <a:srgbClr val="F8A61C"/>
            </a:solidFill>
            <a:prstDash val="dot"/>
            <a:miter lim="800000"/>
            <a:headEnd type="none" w="sm" len="sm"/>
            <a:tailEnd type="stealth" w="med" len="med"/>
          </a:ln>
        </p:spPr>
      </p:cxnSp>
      <p:cxnSp>
        <p:nvCxnSpPr>
          <p:cNvPr id="464" name="Google Shape;464;p10"/>
          <p:cNvCxnSpPr>
            <a:stCxn id="452" idx="3"/>
            <a:endCxn id="461" idx="1"/>
          </p:cNvCxnSpPr>
          <p:nvPr/>
        </p:nvCxnSpPr>
        <p:spPr>
          <a:xfrm>
            <a:off x="6269078" y="3633153"/>
            <a:ext cx="2421900" cy="1773000"/>
          </a:xfrm>
          <a:prstGeom prst="straightConnector1">
            <a:avLst/>
          </a:prstGeom>
          <a:noFill/>
          <a:ln w="19050" cap="flat" cmpd="sng">
            <a:solidFill>
              <a:srgbClr val="F8A61C"/>
            </a:solidFill>
            <a:prstDash val="solid"/>
            <a:miter lim="800000"/>
            <a:headEnd type="none" w="sm" len="sm"/>
            <a:tailEnd type="stealth" w="med" len="med"/>
          </a:ln>
        </p:spPr>
      </p:cxnSp>
      <p:cxnSp>
        <p:nvCxnSpPr>
          <p:cNvPr id="465" name="Google Shape;465;p10"/>
          <p:cNvCxnSpPr>
            <a:stCxn id="453" idx="3"/>
            <a:endCxn id="457" idx="1"/>
          </p:cNvCxnSpPr>
          <p:nvPr/>
        </p:nvCxnSpPr>
        <p:spPr>
          <a:xfrm rot="10800000" flipH="1">
            <a:off x="6269078" y="1982948"/>
            <a:ext cx="2403000" cy="3375900"/>
          </a:xfrm>
          <a:prstGeom prst="straightConnector1">
            <a:avLst/>
          </a:prstGeom>
          <a:noFill/>
          <a:ln w="19050" cap="flat" cmpd="sng">
            <a:solidFill>
              <a:srgbClr val="F8A61C"/>
            </a:solidFill>
            <a:prstDash val="solid"/>
            <a:miter lim="800000"/>
            <a:headEnd type="none" w="sm" len="sm"/>
            <a:tailEnd type="stealth" w="med" len="med"/>
          </a:ln>
        </p:spPr>
      </p:cxnSp>
      <p:cxnSp>
        <p:nvCxnSpPr>
          <p:cNvPr id="466" name="Google Shape;466;p10"/>
          <p:cNvCxnSpPr>
            <a:stCxn id="453" idx="3"/>
            <a:endCxn id="461" idx="1"/>
          </p:cNvCxnSpPr>
          <p:nvPr/>
        </p:nvCxnSpPr>
        <p:spPr>
          <a:xfrm>
            <a:off x="6269078" y="5358848"/>
            <a:ext cx="2421900" cy="47100"/>
          </a:xfrm>
          <a:prstGeom prst="straightConnector1">
            <a:avLst/>
          </a:prstGeom>
          <a:noFill/>
          <a:ln w="19050" cap="flat" cmpd="sng">
            <a:solidFill>
              <a:srgbClr val="F8A61C"/>
            </a:solidFill>
            <a:prstDash val="dot"/>
            <a:miter lim="800000"/>
            <a:headEnd type="none" w="sm" len="sm"/>
            <a:tailEnd type="stealth" w="med" len="med"/>
          </a:ln>
        </p:spPr>
      </p:cxnSp>
      <p:pic>
        <p:nvPicPr>
          <p:cNvPr id="455" name="Google Shape;455;p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44537" y="3446927"/>
            <a:ext cx="670458" cy="38760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67" name="Google Shape;467;p10"/>
          <p:cNvGrpSpPr/>
          <p:nvPr/>
        </p:nvGrpSpPr>
        <p:grpSpPr>
          <a:xfrm>
            <a:off x="8639805" y="1484528"/>
            <a:ext cx="490743" cy="902596"/>
            <a:chOff x="8145053" y="2655944"/>
            <a:chExt cx="490743" cy="902596"/>
          </a:xfrm>
        </p:grpSpPr>
        <p:pic>
          <p:nvPicPr>
            <p:cNvPr id="468" name="Google Shape;468;p10" descr="C:\Users\ecoffey\AppData\Local\Temp\Rar$DRa0.173\30019_Device_database_minor_64.png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145053" y="3070860"/>
              <a:ext cx="487680" cy="4876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9" name="Google Shape;469;p10" descr="C:\Users\ecoffey\AppData\Local\Temp\Rar$DRa0.173\30019_Device_database_minor_64.png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148116" y="2941320"/>
              <a:ext cx="487680" cy="4876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70" name="Google Shape;470;p10" descr="C:\Users\ecoffey\AppData\Local\Temp\Rar$DRa0.173\30019_Device_database_minor_64.png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145053" y="2799080"/>
              <a:ext cx="487680" cy="4876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71" name="Google Shape;471;p10" descr="C:\Users\ecoffey\AppData\Local\Temp\Rar$DRa0.173\30019_Device_database_minor_64.png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145053" y="2655944"/>
              <a:ext cx="487680" cy="4876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7" name="Google Shape;457;p10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8177190" y="2944327"/>
              <a:ext cx="407420" cy="42024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72" name="Google Shape;472;p10"/>
          <p:cNvGrpSpPr/>
          <p:nvPr/>
        </p:nvGrpSpPr>
        <p:grpSpPr>
          <a:xfrm>
            <a:off x="8717127" y="3118947"/>
            <a:ext cx="490743" cy="902596"/>
            <a:chOff x="8145053" y="2655944"/>
            <a:chExt cx="490743" cy="902596"/>
          </a:xfrm>
        </p:grpSpPr>
        <p:pic>
          <p:nvPicPr>
            <p:cNvPr id="473" name="Google Shape;473;p10" descr="C:\Users\ecoffey\AppData\Local\Temp\Rar$DRa0.173\30019_Device_database_minor_64.png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145053" y="3070860"/>
              <a:ext cx="487680" cy="4876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74" name="Google Shape;474;p10" descr="C:\Users\ecoffey\AppData\Local\Temp\Rar$DRa0.173\30019_Device_database_minor_64.png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148116" y="2941320"/>
              <a:ext cx="487680" cy="4876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75" name="Google Shape;475;p10" descr="C:\Users\ecoffey\AppData\Local\Temp\Rar$DRa0.173\30019_Device_database_minor_64.png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145053" y="2799080"/>
              <a:ext cx="487680" cy="4876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76" name="Google Shape;476;p10" descr="C:\Users\ecoffey\AppData\Local\Temp\Rar$DRa0.173\30019_Device_database_minor_64.png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145053" y="2655944"/>
              <a:ext cx="487680" cy="4876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9" name="Google Shape;459;p10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8177190" y="2944327"/>
              <a:ext cx="407420" cy="420246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477" name="Google Shape;477;p10"/>
          <p:cNvCxnSpPr>
            <a:stCxn id="453" idx="3"/>
            <a:endCxn id="459" idx="1"/>
          </p:cNvCxnSpPr>
          <p:nvPr/>
        </p:nvCxnSpPr>
        <p:spPr>
          <a:xfrm rot="10800000" flipH="1">
            <a:off x="6269078" y="3617348"/>
            <a:ext cx="2480100" cy="1741500"/>
          </a:xfrm>
          <a:prstGeom prst="straightConnector1">
            <a:avLst/>
          </a:prstGeom>
          <a:noFill/>
          <a:ln w="19050" cap="flat" cmpd="sng">
            <a:solidFill>
              <a:srgbClr val="F8A61C"/>
            </a:solidFill>
            <a:prstDash val="solid"/>
            <a:miter lim="800000"/>
            <a:headEnd type="none" w="sm" len="sm"/>
            <a:tailEnd type="stealth" w="med" len="med"/>
          </a:ln>
        </p:spPr>
      </p:cxnSp>
      <p:grpSp>
        <p:nvGrpSpPr>
          <p:cNvPr id="478" name="Google Shape;478;p10"/>
          <p:cNvGrpSpPr/>
          <p:nvPr/>
        </p:nvGrpSpPr>
        <p:grpSpPr>
          <a:xfrm>
            <a:off x="8658855" y="4907550"/>
            <a:ext cx="490743" cy="902596"/>
            <a:chOff x="8145053" y="2655944"/>
            <a:chExt cx="490743" cy="902596"/>
          </a:xfrm>
        </p:grpSpPr>
        <p:pic>
          <p:nvPicPr>
            <p:cNvPr id="479" name="Google Shape;479;p10" descr="C:\Users\ecoffey\AppData\Local\Temp\Rar$DRa0.173\30019_Device_database_minor_64.png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145053" y="3070860"/>
              <a:ext cx="487680" cy="4876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80" name="Google Shape;480;p10" descr="C:\Users\ecoffey\AppData\Local\Temp\Rar$DRa0.173\30019_Device_database_minor_64.png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148116" y="2941320"/>
              <a:ext cx="487680" cy="4876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81" name="Google Shape;481;p10" descr="C:\Users\ecoffey\AppData\Local\Temp\Rar$DRa0.173\30019_Device_database_minor_64.png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145053" y="2799080"/>
              <a:ext cx="487680" cy="4876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82" name="Google Shape;482;p10" descr="C:\Users\ecoffey\AppData\Local\Temp\Rar$DRa0.173\30019_Device_database_minor_64.png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145053" y="2655944"/>
              <a:ext cx="487680" cy="4876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1" name="Google Shape;461;p10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8177190" y="2944327"/>
              <a:ext cx="407420" cy="42024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83" name="Google Shape;483;p10"/>
          <p:cNvSpPr txBox="1"/>
          <p:nvPr/>
        </p:nvSpPr>
        <p:spPr>
          <a:xfrm>
            <a:off x="8335285" y="3937953"/>
            <a:ext cx="1254427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PgSQL2 (replica)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198.18.0.92</a:t>
            </a:r>
            <a:endParaRPr sz="1100" b="1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4" name="Google Shape;484;p10"/>
          <p:cNvSpPr txBox="1"/>
          <p:nvPr/>
        </p:nvSpPr>
        <p:spPr>
          <a:xfrm>
            <a:off x="8286728" y="2281959"/>
            <a:ext cx="1254427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PgSQL1 (master)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198.18.0.91</a:t>
            </a:r>
            <a:endParaRPr sz="1100" b="1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5" name="Google Shape;485;p10"/>
          <p:cNvSpPr txBox="1"/>
          <p:nvPr/>
        </p:nvSpPr>
        <p:spPr>
          <a:xfrm>
            <a:off x="8286727" y="5726166"/>
            <a:ext cx="1254427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PgSQL3 (replica)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198.18.0.93</a:t>
            </a:r>
            <a:endParaRPr sz="1100" b="1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6" name="Google Shape;486;p10"/>
          <p:cNvSpPr txBox="1"/>
          <p:nvPr/>
        </p:nvSpPr>
        <p:spPr>
          <a:xfrm>
            <a:off x="5337064" y="2171680"/>
            <a:ext cx="1254427" cy="600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PgBAL1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198.18.0.94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198.18.2.0</a:t>
            </a:r>
            <a:endParaRPr sz="1100" b="1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7" name="Google Shape;487;p10"/>
          <p:cNvSpPr txBox="1"/>
          <p:nvPr/>
        </p:nvSpPr>
        <p:spPr>
          <a:xfrm>
            <a:off x="5337064" y="3843725"/>
            <a:ext cx="1254427" cy="600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PgBAL2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198.18.0.95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198.18.2.0</a:t>
            </a:r>
            <a:endParaRPr sz="1100" b="1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8" name="Google Shape;488;p10"/>
          <p:cNvSpPr txBox="1"/>
          <p:nvPr/>
        </p:nvSpPr>
        <p:spPr>
          <a:xfrm>
            <a:off x="5337063" y="5566306"/>
            <a:ext cx="1254427" cy="600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PgBAL3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198.18.0.96</a:t>
            </a:r>
            <a:endParaRPr sz="1100" b="1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198.18.2.0</a:t>
            </a:r>
            <a:endParaRPr sz="1100" b="1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9" name="Google Shape;489;p10"/>
          <p:cNvSpPr txBox="1"/>
          <p:nvPr/>
        </p:nvSpPr>
        <p:spPr>
          <a:xfrm>
            <a:off x="2943362" y="3847979"/>
            <a:ext cx="1254427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Router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SPB</a:t>
            </a:r>
            <a:endParaRPr/>
          </a:p>
        </p:txBody>
      </p:sp>
      <p:sp>
        <p:nvSpPr>
          <p:cNvPr id="490" name="Google Shape;490;p10"/>
          <p:cNvSpPr txBox="1"/>
          <p:nvPr/>
        </p:nvSpPr>
        <p:spPr>
          <a:xfrm>
            <a:off x="986669" y="3919173"/>
            <a:ext cx="1254427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APP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SPB</a:t>
            </a:r>
            <a:endParaRPr/>
          </a:p>
        </p:txBody>
      </p:sp>
      <p:pic>
        <p:nvPicPr>
          <p:cNvPr id="491" name="Google Shape;491;p10" descr="C:\Users\ecoffey\AppData\Local\Temp\Rar$DRa1.653\30059_Device_laptop_3145_unknown_64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76917" y="1657077"/>
            <a:ext cx="609600" cy="609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92" name="Google Shape;492;p10"/>
          <p:cNvCxnSpPr>
            <a:stCxn id="491" idx="3"/>
            <a:endCxn id="493" idx="1"/>
          </p:cNvCxnSpPr>
          <p:nvPr/>
        </p:nvCxnSpPr>
        <p:spPr>
          <a:xfrm>
            <a:off x="1886517" y="1961877"/>
            <a:ext cx="1352700" cy="16800"/>
          </a:xfrm>
          <a:prstGeom prst="straightConnector1">
            <a:avLst/>
          </a:prstGeom>
          <a:noFill/>
          <a:ln w="19050" cap="flat" cmpd="sng">
            <a:solidFill>
              <a:srgbClr val="F8A61C"/>
            </a:solidFill>
            <a:prstDash val="dot"/>
            <a:miter lim="800000"/>
            <a:headEnd type="none" w="sm" len="sm"/>
            <a:tailEnd type="stealth" w="med" len="med"/>
          </a:ln>
        </p:spPr>
      </p:cxnSp>
      <p:pic>
        <p:nvPicPr>
          <p:cNvPr id="493" name="Google Shape;493;p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39201" y="1784841"/>
            <a:ext cx="670458" cy="387608"/>
          </a:xfrm>
          <a:prstGeom prst="rect">
            <a:avLst/>
          </a:prstGeom>
          <a:noFill/>
          <a:ln>
            <a:noFill/>
          </a:ln>
        </p:spPr>
      </p:pic>
      <p:sp>
        <p:nvSpPr>
          <p:cNvPr id="494" name="Google Shape;494;p10"/>
          <p:cNvSpPr txBox="1"/>
          <p:nvPr/>
        </p:nvSpPr>
        <p:spPr>
          <a:xfrm>
            <a:off x="2947216" y="2185893"/>
            <a:ext cx="1254427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Router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MSK</a:t>
            </a:r>
            <a:endParaRPr/>
          </a:p>
        </p:txBody>
      </p:sp>
      <p:sp>
        <p:nvSpPr>
          <p:cNvPr id="495" name="Google Shape;495;p10"/>
          <p:cNvSpPr txBox="1"/>
          <p:nvPr/>
        </p:nvSpPr>
        <p:spPr>
          <a:xfrm>
            <a:off x="990523" y="2257087"/>
            <a:ext cx="1254427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APP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MSK</a:t>
            </a:r>
            <a:endParaRPr/>
          </a:p>
        </p:txBody>
      </p:sp>
      <p:cxnSp>
        <p:nvCxnSpPr>
          <p:cNvPr id="496" name="Google Shape;496;p10"/>
          <p:cNvCxnSpPr>
            <a:stCxn id="493" idx="3"/>
            <a:endCxn id="451" idx="1"/>
          </p:cNvCxnSpPr>
          <p:nvPr/>
        </p:nvCxnSpPr>
        <p:spPr>
          <a:xfrm rot="10800000" flipH="1">
            <a:off x="3909659" y="1972645"/>
            <a:ext cx="1749900" cy="6000"/>
          </a:xfrm>
          <a:prstGeom prst="straightConnector1">
            <a:avLst/>
          </a:prstGeom>
          <a:noFill/>
          <a:ln w="19050" cap="flat" cmpd="sng">
            <a:solidFill>
              <a:srgbClr val="F8A61C"/>
            </a:solidFill>
            <a:prstDash val="dot"/>
            <a:miter lim="800000"/>
            <a:headEnd type="none" w="sm" len="sm"/>
            <a:tailEnd type="stealth" w="med" len="med"/>
          </a:ln>
        </p:spPr>
      </p:cxnSp>
      <p:pic>
        <p:nvPicPr>
          <p:cNvPr id="497" name="Google Shape;497;p10" descr="C:\Users\ecoffey\AppData\Local\Temp\Rar$DRa1.653\30059_Device_laptop_3145_unknown_64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76917" y="5029856"/>
            <a:ext cx="609600" cy="609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98" name="Google Shape;498;p10"/>
          <p:cNvCxnSpPr>
            <a:stCxn id="497" idx="3"/>
            <a:endCxn id="499" idx="1"/>
          </p:cNvCxnSpPr>
          <p:nvPr/>
        </p:nvCxnSpPr>
        <p:spPr>
          <a:xfrm>
            <a:off x="1886517" y="5334656"/>
            <a:ext cx="1352700" cy="16800"/>
          </a:xfrm>
          <a:prstGeom prst="straightConnector1">
            <a:avLst/>
          </a:prstGeom>
          <a:noFill/>
          <a:ln w="19050" cap="flat" cmpd="sng">
            <a:solidFill>
              <a:srgbClr val="F8A61C"/>
            </a:solidFill>
            <a:prstDash val="dot"/>
            <a:miter lim="800000"/>
            <a:headEnd type="none" w="sm" len="sm"/>
            <a:tailEnd type="stealth" w="med" len="med"/>
          </a:ln>
        </p:spPr>
      </p:cxnSp>
      <p:pic>
        <p:nvPicPr>
          <p:cNvPr id="499" name="Google Shape;499;p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39201" y="5157620"/>
            <a:ext cx="670458" cy="387608"/>
          </a:xfrm>
          <a:prstGeom prst="rect">
            <a:avLst/>
          </a:prstGeom>
          <a:noFill/>
          <a:ln>
            <a:noFill/>
          </a:ln>
        </p:spPr>
      </p:pic>
      <p:sp>
        <p:nvSpPr>
          <p:cNvPr id="500" name="Google Shape;500;p10"/>
          <p:cNvSpPr txBox="1"/>
          <p:nvPr/>
        </p:nvSpPr>
        <p:spPr>
          <a:xfrm>
            <a:off x="2947216" y="5457582"/>
            <a:ext cx="1254427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Router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EKB</a:t>
            </a:r>
            <a:endParaRPr/>
          </a:p>
        </p:txBody>
      </p:sp>
      <p:sp>
        <p:nvSpPr>
          <p:cNvPr id="501" name="Google Shape;501;p10"/>
          <p:cNvSpPr txBox="1"/>
          <p:nvPr/>
        </p:nvSpPr>
        <p:spPr>
          <a:xfrm>
            <a:off x="990523" y="5629866"/>
            <a:ext cx="1254427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APP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EKB</a:t>
            </a:r>
            <a:endParaRPr/>
          </a:p>
        </p:txBody>
      </p:sp>
      <p:cxnSp>
        <p:nvCxnSpPr>
          <p:cNvPr id="502" name="Google Shape;502;p10"/>
          <p:cNvCxnSpPr>
            <a:stCxn id="499" idx="3"/>
            <a:endCxn id="453" idx="1"/>
          </p:cNvCxnSpPr>
          <p:nvPr/>
        </p:nvCxnSpPr>
        <p:spPr>
          <a:xfrm>
            <a:off x="3909659" y="5351424"/>
            <a:ext cx="1749900" cy="7500"/>
          </a:xfrm>
          <a:prstGeom prst="straightConnector1">
            <a:avLst/>
          </a:prstGeom>
          <a:noFill/>
          <a:ln w="19050" cap="flat" cmpd="sng">
            <a:solidFill>
              <a:srgbClr val="F8A61C"/>
            </a:solidFill>
            <a:prstDash val="dot"/>
            <a:miter lim="800000"/>
            <a:headEnd type="none" w="sm" len="sm"/>
            <a:tailEnd type="stealth" w="med" len="med"/>
          </a:ln>
        </p:spPr>
      </p:cxnSp>
      <p:cxnSp>
        <p:nvCxnSpPr>
          <p:cNvPr id="503" name="Google Shape;503;p10"/>
          <p:cNvCxnSpPr>
            <a:stCxn id="455" idx="3"/>
            <a:endCxn id="452" idx="1"/>
          </p:cNvCxnSpPr>
          <p:nvPr/>
        </p:nvCxnSpPr>
        <p:spPr>
          <a:xfrm rot="10800000" flipH="1">
            <a:off x="3914995" y="3633231"/>
            <a:ext cx="1744500" cy="7500"/>
          </a:xfrm>
          <a:prstGeom prst="straightConnector1">
            <a:avLst/>
          </a:prstGeom>
          <a:noFill/>
          <a:ln w="19050" cap="flat" cmpd="sng">
            <a:solidFill>
              <a:srgbClr val="F8A61C"/>
            </a:solidFill>
            <a:prstDash val="dot"/>
            <a:miter lim="800000"/>
            <a:headEnd type="none" w="sm" len="sm"/>
            <a:tailEnd type="stealth" w="med" len="med"/>
          </a:ln>
        </p:spPr>
      </p:cxnSp>
      <p:cxnSp>
        <p:nvCxnSpPr>
          <p:cNvPr id="504" name="Google Shape;504;p10"/>
          <p:cNvCxnSpPr>
            <a:stCxn id="494" idx="0"/>
            <a:endCxn id="455" idx="0"/>
          </p:cNvCxnSpPr>
          <p:nvPr/>
        </p:nvCxnSpPr>
        <p:spPr>
          <a:xfrm>
            <a:off x="3574430" y="2185893"/>
            <a:ext cx="5400" cy="1260900"/>
          </a:xfrm>
          <a:prstGeom prst="straightConnector1">
            <a:avLst/>
          </a:prstGeom>
          <a:noFill/>
          <a:ln w="19050" cap="flat" cmpd="sng">
            <a:solidFill>
              <a:srgbClr val="F8A61C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  <p:cxnSp>
        <p:nvCxnSpPr>
          <p:cNvPr id="505" name="Google Shape;505;p10"/>
          <p:cNvCxnSpPr>
            <a:stCxn id="499" idx="0"/>
            <a:endCxn id="489" idx="0"/>
          </p:cNvCxnSpPr>
          <p:nvPr/>
        </p:nvCxnSpPr>
        <p:spPr>
          <a:xfrm rot="10800000">
            <a:off x="3570530" y="3848120"/>
            <a:ext cx="3900" cy="1309500"/>
          </a:xfrm>
          <a:prstGeom prst="straightConnector1">
            <a:avLst/>
          </a:prstGeom>
          <a:noFill/>
          <a:ln w="19050" cap="flat" cmpd="sng">
            <a:solidFill>
              <a:srgbClr val="F8A61C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11"/>
          <p:cNvSpPr txBox="1">
            <a:spLocks noGrp="1"/>
          </p:cNvSpPr>
          <p:nvPr>
            <p:ph type="title"/>
          </p:nvPr>
        </p:nvSpPr>
        <p:spPr>
          <a:xfrm>
            <a:off x="517358" y="896579"/>
            <a:ext cx="7977713" cy="9408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7A10"/>
              </a:buClr>
              <a:buSzPts val="3200"/>
              <a:buFont typeface="Arial"/>
              <a:buNone/>
            </a:pPr>
            <a:r>
              <a:rPr lang="en-US"/>
              <a:t>Сложность настройки PgPool-II в режиме IP Anycast “Master-Master”</a:t>
            </a:r>
            <a:endParaRPr/>
          </a:p>
        </p:txBody>
      </p:sp>
      <p:sp>
        <p:nvSpPr>
          <p:cNvPr id="511" name="Google Shape;511;p11"/>
          <p:cNvSpPr txBox="1">
            <a:spLocks noGrp="1"/>
          </p:cNvSpPr>
          <p:nvPr>
            <p:ph type="sldNum" idx="12"/>
          </p:nvPr>
        </p:nvSpPr>
        <p:spPr>
          <a:xfrm>
            <a:off x="10748210" y="6529137"/>
            <a:ext cx="1153545" cy="192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  <p:sp>
        <p:nvSpPr>
          <p:cNvPr id="512" name="Google Shape;512;p11"/>
          <p:cNvSpPr txBox="1">
            <a:spLocks noGrp="1"/>
          </p:cNvSpPr>
          <p:nvPr>
            <p:ph type="body" idx="1"/>
          </p:nvPr>
        </p:nvSpPr>
        <p:spPr>
          <a:xfrm>
            <a:off x="517526" y="1857691"/>
            <a:ext cx="10799762" cy="45193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/>
              <a:t>Использование L3 сети;</a:t>
            </a:r>
            <a:endParaRPr/>
          </a:p>
          <a:p>
            <a:pPr marL="34290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/>
              <a:t>Динамическая маршрутизация (OSPF, BGP, etc) + BFD*;</a:t>
            </a:r>
            <a:endParaRPr/>
          </a:p>
          <a:p>
            <a:pPr marL="34290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/>
              <a:t>Демон FRR - </a:t>
            </a:r>
            <a:r>
              <a:rPr lang="en-US" u="sng">
                <a:solidFill>
                  <a:schemeClr val="hlink"/>
                </a:solidFill>
                <a:hlinkClick r:id="rId3"/>
              </a:rPr>
              <a:t>https://frrouting.org</a:t>
            </a:r>
            <a:r>
              <a:rPr lang="en-US"/>
              <a:t>;</a:t>
            </a:r>
            <a:endParaRPr/>
          </a:p>
          <a:p>
            <a:pPr marL="34290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/>
              <a:t>Протокол ECMP (Equal-Cost-Multipath-Routing) и Five Tuple;</a:t>
            </a:r>
            <a:endParaRPr/>
          </a:p>
          <a:p>
            <a:pPr marL="34290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/>
              <a:t>PostgreSQL использует TCP – следим за IP Flow;</a:t>
            </a:r>
            <a:endParaRPr/>
          </a:p>
          <a:p>
            <a:pPr marL="34290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/>
              <a:t>Дополнительный контроль:</a:t>
            </a:r>
            <a:endParaRPr/>
          </a:p>
          <a:p>
            <a:pPr marL="10287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анонс anycast адреса с каждой ноды;</a:t>
            </a:r>
            <a:endParaRPr/>
          </a:p>
          <a:p>
            <a:pPr marL="10287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PgPool-II (system.d);</a:t>
            </a:r>
            <a:endParaRPr/>
          </a:p>
          <a:p>
            <a:pPr marL="10287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доступность PostgreSQL мастера с PgPool-II;</a:t>
            </a:r>
            <a:endParaRPr/>
          </a:p>
          <a:p>
            <a:pPr marL="342900" lvl="0" indent="-1905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/>
          </a:p>
        </p:txBody>
      </p:sp>
      <p:pic>
        <p:nvPicPr>
          <p:cNvPr id="513" name="Google Shape;513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990011" y="2768601"/>
            <a:ext cx="3982512" cy="33104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12"/>
          <p:cNvSpPr txBox="1">
            <a:spLocks noGrp="1"/>
          </p:cNvSpPr>
          <p:nvPr>
            <p:ph type="title"/>
          </p:nvPr>
        </p:nvSpPr>
        <p:spPr>
          <a:xfrm>
            <a:off x="517358" y="896579"/>
            <a:ext cx="9024848" cy="548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7A10"/>
              </a:buClr>
              <a:buSzPts val="3200"/>
              <a:buFont typeface="Arial"/>
              <a:buNone/>
            </a:pPr>
            <a:r>
              <a:rPr lang="en-US"/>
              <a:t>IP адресация</a:t>
            </a:r>
            <a:endParaRPr/>
          </a:p>
        </p:txBody>
      </p:sp>
      <p:sp>
        <p:nvSpPr>
          <p:cNvPr id="519" name="Google Shape;519;p12"/>
          <p:cNvSpPr txBox="1">
            <a:spLocks noGrp="1"/>
          </p:cNvSpPr>
          <p:nvPr>
            <p:ph type="sldNum" idx="12"/>
          </p:nvPr>
        </p:nvSpPr>
        <p:spPr>
          <a:xfrm>
            <a:off x="10748210" y="6529137"/>
            <a:ext cx="1153545" cy="192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  <p:graphicFrame>
        <p:nvGraphicFramePr>
          <p:cNvPr id="520" name="Google Shape;520;p12"/>
          <p:cNvGraphicFramePr/>
          <p:nvPr/>
        </p:nvGraphicFramePr>
        <p:xfrm>
          <a:off x="728134" y="1893785"/>
          <a:ext cx="3000000" cy="3000000"/>
        </p:xfrm>
        <a:graphic>
          <a:graphicData uri="http://schemas.openxmlformats.org/drawingml/2006/table">
            <a:tbl>
              <a:tblPr firstRow="1" bandRow="1">
                <a:noFill/>
                <a:tableStyleId>{E5B8207F-2200-4FE4-9ED2-68518EC74E11}</a:tableStyleId>
              </a:tblPr>
              <a:tblGrid>
                <a:gridCol w="12394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264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707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672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8208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8219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strike="noStrike" cap="none">
                          <a:solidFill>
                            <a:srgbClr val="F47A1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Сервер</a:t>
                      </a:r>
                      <a:endParaRPr sz="2000">
                        <a:solidFill>
                          <a:srgbClr val="F47A1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lnB w="9525" cap="flat" cmpd="sng">
                      <a:solidFill>
                        <a:srgbClr val="F47A1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47A1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2000">
                          <a:solidFill>
                            <a:srgbClr val="F47A1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IP base (eth0)</a:t>
                      </a:r>
                      <a:endParaRPr sz="2000">
                        <a:solidFill>
                          <a:srgbClr val="F47A1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lnB w="9525" cap="flat" cmpd="sng">
                      <a:solidFill>
                        <a:srgbClr val="F47A1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47A1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2000">
                          <a:solidFill>
                            <a:srgbClr val="F47A1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IP routed (eth1)</a:t>
                      </a:r>
                      <a:endParaRPr sz="2000">
                        <a:solidFill>
                          <a:srgbClr val="F47A1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lnB w="9525" cap="flat" cmpd="sng">
                      <a:solidFill>
                        <a:srgbClr val="F47A1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47A1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2000">
                          <a:solidFill>
                            <a:srgbClr val="F47A1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IP loopback (lo)</a:t>
                      </a:r>
                      <a:endParaRPr sz="2000">
                        <a:solidFill>
                          <a:srgbClr val="F47A1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lnB w="9525" cap="flat" cmpd="sng">
                      <a:solidFill>
                        <a:srgbClr val="F47A1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47A1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2000">
                          <a:solidFill>
                            <a:srgbClr val="F47A1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IP anycast (lo)</a:t>
                      </a:r>
                      <a:endParaRPr sz="2000">
                        <a:solidFill>
                          <a:srgbClr val="F47A1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lnB w="9525" cap="flat" cmpd="sng">
                      <a:solidFill>
                        <a:srgbClr val="F47A1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18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FRR</a:t>
                      </a:r>
                      <a:endParaRPr sz="1800" b="1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>
                    <a:lnT w="9525" cap="flat" cmpd="sng">
                      <a:solidFill>
                        <a:srgbClr val="F47A1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47A1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198.18.0.90/24</a:t>
                      </a:r>
                      <a:endParaRPr sz="1800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>
                    <a:lnT w="9525" cap="flat" cmpd="sng">
                      <a:solidFill>
                        <a:srgbClr val="F47A1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47A1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198.18.1.90/24</a:t>
                      </a:r>
                      <a:endParaRPr sz="1800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>
                    <a:lnT w="9525" cap="flat" cmpd="sng">
                      <a:solidFill>
                        <a:srgbClr val="F47A1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47A1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198.18.2.90/32</a:t>
                      </a:r>
                      <a:endParaRPr sz="1800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>
                    <a:lnT w="9525" cap="flat" cmpd="sng">
                      <a:solidFill>
                        <a:srgbClr val="F47A1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47A1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</a:t>
                      </a:r>
                      <a:endParaRPr sz="1800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>
                    <a:lnT w="9525" cap="flat" cmpd="sng">
                      <a:solidFill>
                        <a:srgbClr val="F47A1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47A1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26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PgSQL1</a:t>
                      </a:r>
                      <a:endParaRPr sz="1800" b="1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>
                    <a:lnT w="9525" cap="flat" cmpd="sng">
                      <a:solidFill>
                        <a:srgbClr val="F47A1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47A1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198.18.0.91/24</a:t>
                      </a:r>
                      <a:endParaRPr sz="1800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>
                    <a:lnT w="9525" cap="flat" cmpd="sng">
                      <a:solidFill>
                        <a:srgbClr val="F47A1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47A1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198.18.1.91/24</a:t>
                      </a:r>
                      <a:endParaRPr sz="1800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>
                    <a:lnT w="9525" cap="flat" cmpd="sng">
                      <a:solidFill>
                        <a:srgbClr val="F47A1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47A1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198.18.2.91/32</a:t>
                      </a:r>
                      <a:endParaRPr sz="1800" i="1">
                        <a:solidFill>
                          <a:srgbClr val="7E7E7E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>
                    <a:lnT w="9525" cap="flat" cmpd="sng">
                      <a:solidFill>
                        <a:srgbClr val="F47A1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47A1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i="1">
                          <a:solidFill>
                            <a:srgbClr val="7E7E7E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198.18.2.0/32*</a:t>
                      </a:r>
                      <a:endParaRPr sz="1800" i="1">
                        <a:solidFill>
                          <a:srgbClr val="7E7E7E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>
                    <a:lnT w="9525" cap="flat" cmpd="sng">
                      <a:solidFill>
                        <a:srgbClr val="F47A1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47A1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63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PgSQL2</a:t>
                      </a:r>
                      <a:endParaRPr sz="1800" b="1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>
                    <a:lnT w="9525" cap="flat" cmpd="sng">
                      <a:solidFill>
                        <a:srgbClr val="F47A1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47A1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198.18.0.92/24</a:t>
                      </a:r>
                      <a:endParaRPr/>
                    </a:p>
                  </a:txBody>
                  <a:tcPr marL="91450" marR="91450" marT="45725" marB="45725">
                    <a:lnT w="9525" cap="flat" cmpd="sng">
                      <a:solidFill>
                        <a:srgbClr val="F47A1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47A1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198.18.1.92/24</a:t>
                      </a:r>
                      <a:endParaRPr/>
                    </a:p>
                  </a:txBody>
                  <a:tcPr marL="91450" marR="91450" marT="45725" marB="45725">
                    <a:lnT w="9525" cap="flat" cmpd="sng">
                      <a:solidFill>
                        <a:srgbClr val="F47A1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47A1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</a:t>
                      </a:r>
                      <a:endParaRPr sz="1800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>
                    <a:lnT w="9525" cap="flat" cmpd="sng">
                      <a:solidFill>
                        <a:srgbClr val="F47A1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47A1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</a:t>
                      </a:r>
                      <a:endParaRPr sz="1800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>
                    <a:lnT w="9525" cap="flat" cmpd="sng">
                      <a:solidFill>
                        <a:srgbClr val="F47A1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47A1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63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PgSQL3</a:t>
                      </a:r>
                      <a:endParaRPr sz="1800" b="1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>
                    <a:lnT w="9525" cap="flat" cmpd="sng">
                      <a:solidFill>
                        <a:srgbClr val="F47A1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47A1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198.18.0.93/24</a:t>
                      </a:r>
                      <a:endParaRPr/>
                    </a:p>
                  </a:txBody>
                  <a:tcPr marL="91450" marR="91450" marT="45725" marB="45725">
                    <a:lnT w="9525" cap="flat" cmpd="sng">
                      <a:solidFill>
                        <a:srgbClr val="F47A1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47A1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198.18.1.93/24</a:t>
                      </a:r>
                      <a:endParaRPr/>
                    </a:p>
                  </a:txBody>
                  <a:tcPr marL="91450" marR="91450" marT="45725" marB="45725">
                    <a:lnT w="9525" cap="flat" cmpd="sng">
                      <a:solidFill>
                        <a:srgbClr val="F47A1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47A1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</a:t>
                      </a:r>
                      <a:endParaRPr sz="1800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>
                    <a:lnT w="9525" cap="flat" cmpd="sng">
                      <a:solidFill>
                        <a:srgbClr val="F47A1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47A1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</a:t>
                      </a:r>
                      <a:endParaRPr sz="1800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>
                    <a:lnT w="9525" cap="flat" cmpd="sng">
                      <a:solidFill>
                        <a:srgbClr val="F47A1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47A1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36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b="1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PgBAL1</a:t>
                      </a:r>
                      <a:endParaRPr sz="1800" b="1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>
                    <a:lnT w="9525" cap="flat" cmpd="sng">
                      <a:solidFill>
                        <a:srgbClr val="F47A1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47A1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198.18.0.94/24</a:t>
                      </a:r>
                      <a:endParaRPr sz="1800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>
                    <a:lnT w="9525" cap="flat" cmpd="sng">
                      <a:solidFill>
                        <a:srgbClr val="F47A1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47A1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198.18.1.94/24</a:t>
                      </a:r>
                      <a:endParaRPr sz="1800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>
                    <a:lnT w="9525" cap="flat" cmpd="sng">
                      <a:solidFill>
                        <a:srgbClr val="F47A1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47A1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198.18.2.94/32</a:t>
                      </a:r>
                      <a:endParaRPr sz="1800" b="1">
                        <a:solidFill>
                          <a:srgbClr val="0A43C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>
                    <a:lnT w="9525" cap="flat" cmpd="sng">
                      <a:solidFill>
                        <a:srgbClr val="F47A1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47A1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A43C1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b="1">
                          <a:solidFill>
                            <a:srgbClr val="0A43C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198.18.2.0/32</a:t>
                      </a:r>
                      <a:endParaRPr sz="1800" b="1">
                        <a:solidFill>
                          <a:srgbClr val="0A43C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>
                    <a:lnT w="9525" cap="flat" cmpd="sng">
                      <a:solidFill>
                        <a:srgbClr val="F47A1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47A1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00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PgBAL2</a:t>
                      </a:r>
                      <a:endParaRPr sz="1800" b="1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>
                    <a:lnT w="9525" cap="flat" cmpd="sng">
                      <a:solidFill>
                        <a:srgbClr val="F47A1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47A1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198.18.0.95/24</a:t>
                      </a:r>
                      <a:endParaRPr sz="1800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>
                    <a:lnT w="9525" cap="flat" cmpd="sng">
                      <a:solidFill>
                        <a:srgbClr val="F47A1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47A1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198.18.1.95/24</a:t>
                      </a:r>
                      <a:endParaRPr sz="1800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>
                    <a:lnT w="9525" cap="flat" cmpd="sng">
                      <a:solidFill>
                        <a:srgbClr val="F47A1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47A1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198.18.2.95/32</a:t>
                      </a:r>
                      <a:endParaRPr sz="1800" b="1">
                        <a:solidFill>
                          <a:srgbClr val="0A43C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>
                    <a:lnT w="9525" cap="flat" cmpd="sng">
                      <a:solidFill>
                        <a:srgbClr val="F47A1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47A1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A43C1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b="1">
                          <a:solidFill>
                            <a:srgbClr val="0A43C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198.18.2.0/32</a:t>
                      </a:r>
                      <a:endParaRPr sz="1800" b="1">
                        <a:solidFill>
                          <a:srgbClr val="0A43C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>
                    <a:lnT w="9525" cap="flat" cmpd="sng">
                      <a:solidFill>
                        <a:srgbClr val="F47A1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47A1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215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PgBAL3</a:t>
                      </a:r>
                      <a:endParaRPr sz="1800" b="1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>
                    <a:lnT w="9525" cap="flat" cmpd="sng">
                      <a:solidFill>
                        <a:srgbClr val="F47A1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198.18.0.96/24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60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>
                    <a:lnT w="9525" cap="flat" cmpd="sng">
                      <a:solidFill>
                        <a:srgbClr val="F47A1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198.18.1.96/24</a:t>
                      </a:r>
                      <a:endParaRPr sz="1800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>
                    <a:lnT w="9525" cap="flat" cmpd="sng">
                      <a:solidFill>
                        <a:srgbClr val="F47A1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198.18.2.96/32</a:t>
                      </a:r>
                      <a:endParaRPr sz="1800" b="1">
                        <a:solidFill>
                          <a:srgbClr val="0A43C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>
                    <a:lnT w="9525" cap="flat" cmpd="sng">
                      <a:solidFill>
                        <a:srgbClr val="F47A1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A43C1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b="1">
                          <a:solidFill>
                            <a:srgbClr val="0A43C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198.18.2.0/32</a:t>
                      </a:r>
                      <a:endParaRPr sz="1800" b="1">
                        <a:solidFill>
                          <a:srgbClr val="0A43C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>
                    <a:lnT w="9525" cap="flat" cmpd="sng">
                      <a:solidFill>
                        <a:srgbClr val="F47A1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13"/>
          <p:cNvSpPr txBox="1">
            <a:spLocks noGrp="1"/>
          </p:cNvSpPr>
          <p:nvPr>
            <p:ph type="title"/>
          </p:nvPr>
        </p:nvSpPr>
        <p:spPr>
          <a:xfrm>
            <a:off x="517358" y="896579"/>
            <a:ext cx="7977713" cy="9408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7A10"/>
              </a:buClr>
              <a:buSzPts val="3200"/>
              <a:buFont typeface="Arial"/>
              <a:buNone/>
            </a:pPr>
            <a:r>
              <a:rPr lang="en-US"/>
              <a:t>Установка FRR</a:t>
            </a:r>
            <a:br>
              <a:rPr lang="en-US"/>
            </a:br>
            <a:endParaRPr/>
          </a:p>
        </p:txBody>
      </p:sp>
      <p:sp>
        <p:nvSpPr>
          <p:cNvPr id="526" name="Google Shape;526;p13"/>
          <p:cNvSpPr txBox="1">
            <a:spLocks noGrp="1"/>
          </p:cNvSpPr>
          <p:nvPr>
            <p:ph type="sldNum" idx="12"/>
          </p:nvPr>
        </p:nvSpPr>
        <p:spPr>
          <a:xfrm>
            <a:off x="10748210" y="6529137"/>
            <a:ext cx="1153545" cy="192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  <p:sp>
        <p:nvSpPr>
          <p:cNvPr id="527" name="Google Shape;527;p13"/>
          <p:cNvSpPr txBox="1">
            <a:spLocks noGrp="1"/>
          </p:cNvSpPr>
          <p:nvPr>
            <p:ph type="body" idx="1"/>
          </p:nvPr>
        </p:nvSpPr>
        <p:spPr>
          <a:xfrm>
            <a:off x="517526" y="1857691"/>
            <a:ext cx="10799762" cy="45193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 fontScale="92500" lnSpcReduction="20000"/>
          </a:bodyPr>
          <a:lstStyle/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b="1">
                <a:latin typeface="Consolas"/>
                <a:ea typeface="Consolas"/>
                <a:cs typeface="Consolas"/>
                <a:sym typeface="Consolas"/>
              </a:rPr>
              <a:t>$ sudo app install frr  </a:t>
            </a:r>
            <a:r>
              <a:rPr lang="en-US" i="1">
                <a:solidFill>
                  <a:srgbClr val="7F7F7F"/>
                </a:solidFill>
                <a:latin typeface="Consolas"/>
                <a:ea typeface="Consolas"/>
                <a:cs typeface="Consolas"/>
                <a:sym typeface="Consolas"/>
              </a:rPr>
              <a:t># устанавливаем на FRR, PgBAL1, PgBAL2, PgBAL3</a:t>
            </a:r>
            <a:endParaRPr/>
          </a:p>
          <a:p>
            <a:pPr marL="34290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/>
              <a:t>Включаем соответствующий демон маршрутизации </a:t>
            </a:r>
            <a:r>
              <a:rPr lang="en-US">
                <a:solidFill>
                  <a:srgbClr val="0A43C1"/>
                </a:solidFill>
              </a:rPr>
              <a:t>/etc/frr/daemon</a:t>
            </a:r>
            <a:endParaRPr/>
          </a:p>
          <a:p>
            <a:pPr marL="6858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>
                <a:latin typeface="Consolas"/>
                <a:ea typeface="Consolas"/>
                <a:cs typeface="Consolas"/>
                <a:sym typeface="Consolas"/>
              </a:rPr>
              <a:t>ospfd=yes</a:t>
            </a:r>
            <a:endParaRPr/>
          </a:p>
          <a:p>
            <a:pPr marL="6858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>
                <a:latin typeface="Consolas"/>
                <a:ea typeface="Consolas"/>
                <a:cs typeface="Consolas"/>
                <a:sym typeface="Consolas"/>
              </a:rPr>
              <a:t>bfd=yes*</a:t>
            </a:r>
            <a:endParaRPr>
              <a:latin typeface="Consolas"/>
              <a:ea typeface="Consolas"/>
              <a:cs typeface="Consolas"/>
              <a:sym typeface="Consolas"/>
            </a:endParaRPr>
          </a:p>
          <a:p>
            <a:pPr marL="34290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/>
              <a:t>Конфигурируем протокол ospf </a:t>
            </a:r>
            <a:r>
              <a:rPr lang="en-US">
                <a:solidFill>
                  <a:srgbClr val="0A43C1"/>
                </a:solidFill>
              </a:rPr>
              <a:t>/etc/frr/frr.conf</a:t>
            </a:r>
            <a:endParaRPr>
              <a:solidFill>
                <a:srgbClr val="0A43C1"/>
              </a:solidFill>
            </a:endParaRPr>
          </a:p>
          <a:p>
            <a:pPr marL="4572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sz="2000">
                <a:latin typeface="Consolas"/>
                <a:ea typeface="Consolas"/>
                <a:cs typeface="Consolas"/>
                <a:sym typeface="Consolas"/>
              </a:rPr>
              <a:t>router ospf</a:t>
            </a:r>
            <a:endParaRPr sz="2000">
              <a:latin typeface="Consolas"/>
              <a:ea typeface="Consolas"/>
              <a:cs typeface="Consolas"/>
              <a:sym typeface="Consolas"/>
            </a:endParaRPr>
          </a:p>
          <a:p>
            <a:pPr marL="914400" lvl="2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>
                <a:latin typeface="Consolas"/>
                <a:ea typeface="Consolas"/>
                <a:cs typeface="Consolas"/>
                <a:sym typeface="Consolas"/>
              </a:rPr>
              <a:t> ospf router-id 198.18.2.90 </a:t>
            </a:r>
            <a:r>
              <a:rPr lang="en-US" i="1">
                <a:solidFill>
                  <a:srgbClr val="7F7F7F"/>
                </a:solidFill>
                <a:latin typeface="Consolas"/>
                <a:ea typeface="Consolas"/>
                <a:cs typeface="Consolas"/>
                <a:sym typeface="Consolas"/>
              </a:rPr>
              <a:t># уникальный адрес loopback (eth1)</a:t>
            </a:r>
            <a:endParaRPr i="1">
              <a:solidFill>
                <a:srgbClr val="7F7F7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914400" lvl="2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>
                <a:latin typeface="Consolas"/>
                <a:ea typeface="Consolas"/>
                <a:cs typeface="Consolas"/>
                <a:sym typeface="Consolas"/>
              </a:rPr>
              <a:t> redistribute connected </a:t>
            </a:r>
            <a:endParaRPr i="1">
              <a:solidFill>
                <a:srgbClr val="7F7F7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914400" lvl="2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>
                <a:latin typeface="Consolas"/>
                <a:ea typeface="Consolas"/>
                <a:cs typeface="Consolas"/>
                <a:sym typeface="Consolas"/>
              </a:rPr>
              <a:t> passive-interface default</a:t>
            </a:r>
            <a:endParaRPr/>
          </a:p>
          <a:p>
            <a:pPr marL="914400" lvl="2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>
                <a:latin typeface="Consolas"/>
                <a:ea typeface="Consolas"/>
                <a:cs typeface="Consolas"/>
                <a:sym typeface="Consolas"/>
              </a:rPr>
              <a:t> no passive-interface eth1</a:t>
            </a:r>
            <a:endParaRPr/>
          </a:p>
          <a:p>
            <a:pPr marL="914400" lvl="2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>
                <a:latin typeface="Consolas"/>
                <a:ea typeface="Consolas"/>
                <a:cs typeface="Consolas"/>
                <a:sym typeface="Consolas"/>
              </a:rPr>
              <a:t> network 198.18.1.0/24 area 0</a:t>
            </a:r>
            <a:endParaRPr/>
          </a:p>
          <a:p>
            <a:pPr marL="914400" lvl="2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>
                <a:latin typeface="Consolas"/>
                <a:ea typeface="Consolas"/>
                <a:cs typeface="Consolas"/>
                <a:sym typeface="Consolas"/>
              </a:rPr>
              <a:t> network 198.18.2.0/24 area 0</a:t>
            </a:r>
            <a:endParaRPr/>
          </a:p>
          <a:p>
            <a:pPr marL="34290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b="1">
                <a:latin typeface="Consolas"/>
                <a:ea typeface="Consolas"/>
                <a:cs typeface="Consolas"/>
                <a:sym typeface="Consolas"/>
              </a:rPr>
              <a:t>$ sudo service frr restart </a:t>
            </a:r>
            <a:r>
              <a:rPr lang="en-US" i="1">
                <a:solidFill>
                  <a:srgbClr val="7F7F7F"/>
                </a:solidFill>
                <a:latin typeface="Consolas"/>
                <a:ea typeface="Consolas"/>
                <a:cs typeface="Consolas"/>
                <a:sym typeface="Consolas"/>
              </a:rPr>
              <a:t># перезапускаем демон маршрутизации</a:t>
            </a:r>
            <a:endParaRPr i="1">
              <a:solidFill>
                <a:srgbClr val="7F7F7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342900" lvl="0" indent="-20193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14"/>
          <p:cNvSpPr txBox="1">
            <a:spLocks noGrp="1"/>
          </p:cNvSpPr>
          <p:nvPr>
            <p:ph type="title"/>
          </p:nvPr>
        </p:nvSpPr>
        <p:spPr>
          <a:xfrm>
            <a:off x="517358" y="896579"/>
            <a:ext cx="7977713" cy="9408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7A10"/>
              </a:buClr>
              <a:buSzPts val="3200"/>
              <a:buFont typeface="Arial"/>
              <a:buNone/>
            </a:pPr>
            <a:r>
              <a:rPr lang="en-US"/>
              <a:t>Проверка работы FRR</a:t>
            </a:r>
            <a:br>
              <a:rPr lang="en-US"/>
            </a:br>
            <a:endParaRPr/>
          </a:p>
        </p:txBody>
      </p:sp>
      <p:sp>
        <p:nvSpPr>
          <p:cNvPr id="533" name="Google Shape;533;p14"/>
          <p:cNvSpPr txBox="1">
            <a:spLocks noGrp="1"/>
          </p:cNvSpPr>
          <p:nvPr>
            <p:ph type="sldNum" idx="12"/>
          </p:nvPr>
        </p:nvSpPr>
        <p:spPr>
          <a:xfrm>
            <a:off x="10748210" y="6529137"/>
            <a:ext cx="1153545" cy="192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  <p:sp>
        <p:nvSpPr>
          <p:cNvPr id="534" name="Google Shape;534;p14"/>
          <p:cNvSpPr txBox="1">
            <a:spLocks noGrp="1"/>
          </p:cNvSpPr>
          <p:nvPr>
            <p:ph type="body" idx="1"/>
          </p:nvPr>
        </p:nvSpPr>
        <p:spPr>
          <a:xfrm>
            <a:off x="517526" y="1857691"/>
            <a:ext cx="10799762" cy="45193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 fontScale="62500" lnSpcReduction="2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b="1">
                <a:latin typeface="Consolas"/>
                <a:ea typeface="Consolas"/>
                <a:cs typeface="Consolas"/>
                <a:sym typeface="Consolas"/>
              </a:rPr>
              <a:t>$ sudo vtysh -c "show ip route ospf“</a:t>
            </a:r>
            <a:endParaRPr/>
          </a:p>
          <a:p>
            <a:pPr marL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>
                <a:latin typeface="Consolas"/>
                <a:ea typeface="Consolas"/>
                <a:cs typeface="Consolas"/>
                <a:sym typeface="Consolas"/>
              </a:rPr>
              <a:t>O   198.18.0.0/24 [110/20] via 198.18.1.94, eth1, weight 1, 3d01h17m</a:t>
            </a:r>
            <a:endParaRPr/>
          </a:p>
          <a:p>
            <a:pPr marL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>
                <a:latin typeface="Consolas"/>
                <a:ea typeface="Consolas"/>
                <a:cs typeface="Consolas"/>
                <a:sym typeface="Consolas"/>
              </a:rPr>
              <a:t>                           via 198.18.1.95, eth1, weight 1, 3d01h17m</a:t>
            </a:r>
            <a:endParaRPr/>
          </a:p>
          <a:p>
            <a:pPr marL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>
                <a:latin typeface="Consolas"/>
                <a:ea typeface="Consolas"/>
                <a:cs typeface="Consolas"/>
                <a:sym typeface="Consolas"/>
              </a:rPr>
              <a:t>                           via 198.18.1.96, eth1, weight 1, 3d01h17m</a:t>
            </a:r>
            <a:endParaRPr/>
          </a:p>
          <a:p>
            <a:pPr marL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>
                <a:latin typeface="Consolas"/>
                <a:ea typeface="Consolas"/>
                <a:cs typeface="Consolas"/>
                <a:sym typeface="Consolas"/>
              </a:rPr>
              <a:t>O   198.18.1.0/24 [110/100] is directly connected, eth1, weight 1, 3d01h17m</a:t>
            </a:r>
            <a:endParaRPr/>
          </a:p>
          <a:p>
            <a:pPr marL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0A43C1"/>
              </a:buClr>
              <a:buSzPct val="100000"/>
              <a:buNone/>
            </a:pPr>
            <a:r>
              <a:rPr lang="en-US" b="1">
                <a:solidFill>
                  <a:srgbClr val="0A43C1"/>
                </a:solidFill>
                <a:latin typeface="Consolas"/>
                <a:ea typeface="Consolas"/>
                <a:cs typeface="Consolas"/>
                <a:sym typeface="Consolas"/>
              </a:rPr>
              <a:t>O&gt;* 198.18.2.0/32 [110/100] via 198.18.1.94, eth1, weight 1, 3d01h17m </a:t>
            </a:r>
            <a:r>
              <a:rPr lang="en-US" b="1" i="1">
                <a:solidFill>
                  <a:srgbClr val="7F7F7F"/>
                </a:solidFill>
                <a:latin typeface="Consolas"/>
                <a:ea typeface="Consolas"/>
                <a:cs typeface="Consolas"/>
                <a:sym typeface="Consolas"/>
              </a:rPr>
              <a:t># ECMP - Маршрут</a:t>
            </a:r>
            <a:endParaRPr b="1" i="1">
              <a:solidFill>
                <a:srgbClr val="7F7F7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0A43C1"/>
              </a:buClr>
              <a:buSzPct val="100000"/>
              <a:buNone/>
            </a:pPr>
            <a:r>
              <a:rPr lang="en-US" b="1">
                <a:solidFill>
                  <a:srgbClr val="0A43C1"/>
                </a:solidFill>
                <a:latin typeface="Consolas"/>
                <a:ea typeface="Consolas"/>
                <a:cs typeface="Consolas"/>
                <a:sym typeface="Consolas"/>
              </a:rPr>
              <a:t>  *                         via 198.18.1.95, eth1, weight 1, 3d01h17m</a:t>
            </a:r>
            <a:endParaRPr/>
          </a:p>
          <a:p>
            <a:pPr marL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0A43C1"/>
              </a:buClr>
              <a:buSzPct val="100000"/>
              <a:buNone/>
            </a:pPr>
            <a:r>
              <a:rPr lang="en-US" b="1">
                <a:solidFill>
                  <a:srgbClr val="0A43C1"/>
                </a:solidFill>
                <a:latin typeface="Consolas"/>
                <a:ea typeface="Consolas"/>
                <a:cs typeface="Consolas"/>
                <a:sym typeface="Consolas"/>
              </a:rPr>
              <a:t>  *                         via 198.18.1.96, eth1, weight 1, 3d01h17m</a:t>
            </a:r>
            <a:endParaRPr/>
          </a:p>
          <a:p>
            <a:pPr marL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>
                <a:latin typeface="Consolas"/>
                <a:ea typeface="Consolas"/>
                <a:cs typeface="Consolas"/>
                <a:sym typeface="Consolas"/>
              </a:rPr>
              <a:t>O   198.18.2.90/32 [110/0] is directly connected, lo, weight 1, 3d01h18m</a:t>
            </a:r>
            <a:endParaRPr/>
          </a:p>
          <a:p>
            <a:pPr marL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>
                <a:latin typeface="Consolas"/>
                <a:ea typeface="Consolas"/>
                <a:cs typeface="Consolas"/>
                <a:sym typeface="Consolas"/>
              </a:rPr>
              <a:t>O&gt;* 198.18.2.91/32 [110/1000] via 198.18.1.91, eth1, weight 1, 3d01h17m</a:t>
            </a:r>
            <a:endParaRPr/>
          </a:p>
          <a:p>
            <a:pPr marL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0A43C1"/>
              </a:buClr>
              <a:buSzPct val="100000"/>
              <a:buNone/>
            </a:pPr>
            <a:r>
              <a:rPr lang="en-US" b="1">
                <a:solidFill>
                  <a:srgbClr val="0A43C1"/>
                </a:solidFill>
                <a:latin typeface="Consolas"/>
                <a:ea typeface="Consolas"/>
                <a:cs typeface="Consolas"/>
                <a:sym typeface="Consolas"/>
              </a:rPr>
              <a:t>O&gt;* 198.18.2.94/32 [110/100] via 198.18.1.94, eth1, weight 1, 3d01h17m</a:t>
            </a:r>
            <a:endParaRPr/>
          </a:p>
          <a:p>
            <a:pPr marL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0A43C1"/>
              </a:buClr>
              <a:buSzPct val="100000"/>
              <a:buNone/>
            </a:pPr>
            <a:r>
              <a:rPr lang="en-US" b="1">
                <a:solidFill>
                  <a:srgbClr val="0A43C1"/>
                </a:solidFill>
                <a:latin typeface="Consolas"/>
                <a:ea typeface="Consolas"/>
                <a:cs typeface="Consolas"/>
                <a:sym typeface="Consolas"/>
              </a:rPr>
              <a:t>O&gt;* 198.18.2.95/32 [110/100] via 198.18.1.95, eth1, weight 1, 3d01h17m</a:t>
            </a:r>
            <a:endParaRPr/>
          </a:p>
          <a:p>
            <a:pPr marL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0A43C1"/>
              </a:buClr>
              <a:buSzPct val="100000"/>
              <a:buNone/>
            </a:pPr>
            <a:r>
              <a:rPr lang="en-US" b="1">
                <a:solidFill>
                  <a:srgbClr val="0A43C1"/>
                </a:solidFill>
                <a:latin typeface="Consolas"/>
                <a:ea typeface="Consolas"/>
                <a:cs typeface="Consolas"/>
                <a:sym typeface="Consolas"/>
              </a:rPr>
              <a:t>O&gt;* 198.18.2.96/32 [110/100] via 198.18.1.96, eth1, weight 1, 3d01h17m</a:t>
            </a:r>
            <a:endParaRPr b="1">
              <a:solidFill>
                <a:srgbClr val="0A43C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p15"/>
          <p:cNvSpPr txBox="1">
            <a:spLocks noGrp="1"/>
          </p:cNvSpPr>
          <p:nvPr>
            <p:ph type="body" idx="1"/>
          </p:nvPr>
        </p:nvSpPr>
        <p:spPr>
          <a:xfrm>
            <a:off x="6095999" y="2024491"/>
            <a:ext cx="5075767" cy="3781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 fontScale="92500" lnSpcReduction="20000"/>
          </a:bodyPr>
          <a:lstStyle/>
          <a:p>
            <a:pPr marL="45720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</a:pPr>
            <a:r>
              <a:rPr lang="en-US"/>
              <a:t>Вендор</a:t>
            </a:r>
            <a:endParaRPr/>
          </a:p>
          <a:p>
            <a:pPr marL="1143000" lvl="1" indent="-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2000"/>
              <a:t>Возможные поля HASH функции</a:t>
            </a:r>
            <a:endParaRPr/>
          </a:p>
          <a:p>
            <a:pPr marL="1143000" lvl="1" indent="-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2000"/>
              <a:t>Дополнительные политики</a:t>
            </a:r>
            <a:endParaRPr/>
          </a:p>
          <a:p>
            <a:pPr marL="457200" lvl="0" indent="-457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</a:pPr>
            <a:r>
              <a:rPr lang="en-US"/>
              <a:t>OSPF</a:t>
            </a:r>
            <a:endParaRPr/>
          </a:p>
          <a:p>
            <a:pPr marL="1200150" lvl="1" indent="-5143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работает почти всегда</a:t>
            </a:r>
            <a:endParaRPr/>
          </a:p>
          <a:p>
            <a:pPr marL="457200" lvl="0" indent="-457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</a:pPr>
            <a:r>
              <a:rPr lang="en-US"/>
              <a:t>BGP</a:t>
            </a:r>
            <a:endParaRPr/>
          </a:p>
          <a:p>
            <a:pPr marL="1143000" lvl="1" indent="-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1800"/>
              <a:t>bgp bestpath as-path multipath-relax</a:t>
            </a:r>
            <a:endParaRPr sz="1800"/>
          </a:p>
          <a:p>
            <a:pPr marL="457200" lvl="0" indent="-457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</a:pPr>
            <a:r>
              <a:rPr lang="en-US"/>
              <a:t>Активация в ядре Linux</a:t>
            </a:r>
            <a:endParaRPr/>
          </a:p>
          <a:p>
            <a:pPr marL="6858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sz="1800"/>
              <a:t>net.ipv4.fib_multipath_use_neigh=1</a:t>
            </a:r>
            <a:endParaRPr sz="1800"/>
          </a:p>
          <a:p>
            <a:pPr marL="6858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sz="1800"/>
              <a:t>net.ipv4.fib_multipath_hash_policy=1</a:t>
            </a:r>
            <a:endParaRPr sz="1800"/>
          </a:p>
          <a:p>
            <a:pPr marL="6858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sz="1800" u="sng">
                <a:solidFill>
                  <a:schemeClr val="hlink"/>
                </a:solidFill>
                <a:hlinkClick r:id="rId3"/>
              </a:rPr>
              <a:t>https://www.kernel.org/doc/Documentation/networking/ip-sysctl.txt</a:t>
            </a:r>
            <a:r>
              <a:rPr lang="en-US" sz="1800"/>
              <a:t> </a:t>
            </a:r>
            <a:endParaRPr/>
          </a:p>
          <a:p>
            <a:pPr marL="457200" lvl="0" indent="-327977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</a:pPr>
            <a:endParaRPr sz="2200"/>
          </a:p>
        </p:txBody>
      </p:sp>
      <p:sp>
        <p:nvSpPr>
          <p:cNvPr id="540" name="Google Shape;540;p15"/>
          <p:cNvSpPr txBox="1">
            <a:spLocks noGrp="1"/>
          </p:cNvSpPr>
          <p:nvPr>
            <p:ph type="sldNum" idx="12"/>
          </p:nvPr>
        </p:nvSpPr>
        <p:spPr>
          <a:xfrm>
            <a:off x="10748210" y="6529137"/>
            <a:ext cx="1153545" cy="192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  <p:sp>
        <p:nvSpPr>
          <p:cNvPr id="541" name="Google Shape;541;p15"/>
          <p:cNvSpPr txBox="1">
            <a:spLocks noGrp="1"/>
          </p:cNvSpPr>
          <p:nvPr>
            <p:ph type="title"/>
          </p:nvPr>
        </p:nvSpPr>
        <p:spPr>
          <a:xfrm>
            <a:off x="517358" y="896579"/>
            <a:ext cx="9024848" cy="548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7A10"/>
              </a:buClr>
              <a:buSzPts val="3200"/>
              <a:buFont typeface="Arial"/>
              <a:buNone/>
            </a:pPr>
            <a:r>
              <a:rPr lang="en-US"/>
              <a:t>Протокол ECMP и 5-Tuple</a:t>
            </a:r>
            <a:endParaRPr/>
          </a:p>
        </p:txBody>
      </p:sp>
      <p:pic>
        <p:nvPicPr>
          <p:cNvPr id="542" name="Google Shape;542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190018" y="4970605"/>
            <a:ext cx="615298" cy="355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543" name="Google Shape;543;p15" descr="C:\Users\ecoffey\AppData\Local\Temp\Rar$DRa0.173\30019_Device_database_unreachable_64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849793" y="4346911"/>
            <a:ext cx="487680" cy="487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4" name="Google Shape;544;p15" descr="C:\Users\ecoffey\AppData\Local\Temp\Rar$DRa0.173\30019_Device_database_unknown_64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849793" y="4908372"/>
            <a:ext cx="487680" cy="487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5" name="Google Shape;545;p15" descr="C:\Users\ecoffey\AppData\Local\Temp\Rar$DRa0.173\30019_Device_database_minor_64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849793" y="5481681"/>
            <a:ext cx="487680" cy="4876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46" name="Google Shape;546;p15"/>
          <p:cNvCxnSpPr>
            <a:stCxn id="542" idx="3"/>
            <a:endCxn id="543" idx="1"/>
          </p:cNvCxnSpPr>
          <p:nvPr/>
        </p:nvCxnSpPr>
        <p:spPr>
          <a:xfrm rot="10800000" flipH="1">
            <a:off x="2805316" y="4590764"/>
            <a:ext cx="1044600" cy="557700"/>
          </a:xfrm>
          <a:prstGeom prst="straightConnector1">
            <a:avLst/>
          </a:prstGeom>
          <a:noFill/>
          <a:ln w="19050" cap="flat" cmpd="sng">
            <a:solidFill>
              <a:srgbClr val="00B050"/>
            </a:solidFill>
            <a:prstDash val="solid"/>
            <a:miter lim="800000"/>
            <a:headEnd type="none" w="sm" len="sm"/>
            <a:tailEnd type="stealth" w="med" len="med"/>
          </a:ln>
        </p:spPr>
      </p:cxnSp>
      <p:cxnSp>
        <p:nvCxnSpPr>
          <p:cNvPr id="547" name="Google Shape;547;p15"/>
          <p:cNvCxnSpPr>
            <a:stCxn id="542" idx="3"/>
            <a:endCxn id="544" idx="1"/>
          </p:cNvCxnSpPr>
          <p:nvPr/>
        </p:nvCxnSpPr>
        <p:spPr>
          <a:xfrm>
            <a:off x="2805316" y="5148464"/>
            <a:ext cx="1044600" cy="3600"/>
          </a:xfrm>
          <a:prstGeom prst="straightConnector1">
            <a:avLst/>
          </a:prstGeom>
          <a:noFill/>
          <a:ln w="19050" cap="flat" cmpd="sng">
            <a:solidFill>
              <a:srgbClr val="0A43C1"/>
            </a:solidFill>
            <a:prstDash val="dot"/>
            <a:miter lim="800000"/>
            <a:headEnd type="none" w="sm" len="sm"/>
            <a:tailEnd type="stealth" w="med" len="med"/>
          </a:ln>
        </p:spPr>
      </p:cxnSp>
      <p:cxnSp>
        <p:nvCxnSpPr>
          <p:cNvPr id="548" name="Google Shape;548;p15"/>
          <p:cNvCxnSpPr>
            <a:stCxn id="542" idx="3"/>
            <a:endCxn id="545" idx="1"/>
          </p:cNvCxnSpPr>
          <p:nvPr/>
        </p:nvCxnSpPr>
        <p:spPr>
          <a:xfrm>
            <a:off x="2805316" y="5148464"/>
            <a:ext cx="1044600" cy="577200"/>
          </a:xfrm>
          <a:prstGeom prst="straightConnector1">
            <a:avLst/>
          </a:prstGeom>
          <a:noFill/>
          <a:ln w="19050" cap="flat" cmpd="sng">
            <a:solidFill>
              <a:srgbClr val="F8A61C"/>
            </a:solidFill>
            <a:prstDash val="dashDot"/>
            <a:miter lim="800000"/>
            <a:headEnd type="none" w="sm" len="sm"/>
            <a:tailEnd type="stealth" w="med" len="med"/>
          </a:ln>
        </p:spPr>
      </p:cxnSp>
      <p:cxnSp>
        <p:nvCxnSpPr>
          <p:cNvPr id="549" name="Google Shape;549;p15"/>
          <p:cNvCxnSpPr/>
          <p:nvPr/>
        </p:nvCxnSpPr>
        <p:spPr>
          <a:xfrm rot="10800000" flipH="1">
            <a:off x="1367367" y="4992505"/>
            <a:ext cx="719666" cy="6350"/>
          </a:xfrm>
          <a:prstGeom prst="straightConnector1">
            <a:avLst/>
          </a:prstGeom>
          <a:noFill/>
          <a:ln w="19050" cap="flat" cmpd="sng">
            <a:solidFill>
              <a:srgbClr val="007F00"/>
            </a:solidFill>
            <a:prstDash val="solid"/>
            <a:miter lim="800000"/>
            <a:headEnd type="none" w="sm" len="sm"/>
            <a:tailEnd type="stealth" w="med" len="med"/>
          </a:ln>
        </p:spPr>
      </p:cxnSp>
      <p:cxnSp>
        <p:nvCxnSpPr>
          <p:cNvPr id="550" name="Google Shape;550;p15"/>
          <p:cNvCxnSpPr/>
          <p:nvPr/>
        </p:nvCxnSpPr>
        <p:spPr>
          <a:xfrm rot="10800000" flipH="1">
            <a:off x="1367367" y="5177466"/>
            <a:ext cx="719666" cy="6350"/>
          </a:xfrm>
          <a:prstGeom prst="straightConnector1">
            <a:avLst/>
          </a:prstGeom>
          <a:noFill/>
          <a:ln w="19050" cap="flat" cmpd="sng">
            <a:solidFill>
              <a:srgbClr val="0A43C1"/>
            </a:solidFill>
            <a:prstDash val="dot"/>
            <a:miter lim="800000"/>
            <a:headEnd type="none" w="sm" len="sm"/>
            <a:tailEnd type="stealth" w="med" len="med"/>
          </a:ln>
        </p:spPr>
      </p:cxnSp>
      <p:cxnSp>
        <p:nvCxnSpPr>
          <p:cNvPr id="551" name="Google Shape;551;p15"/>
          <p:cNvCxnSpPr/>
          <p:nvPr/>
        </p:nvCxnSpPr>
        <p:spPr>
          <a:xfrm rot="10800000" flipH="1">
            <a:off x="1367367" y="5354940"/>
            <a:ext cx="719666" cy="6350"/>
          </a:xfrm>
          <a:prstGeom prst="straightConnector1">
            <a:avLst/>
          </a:prstGeom>
          <a:noFill/>
          <a:ln w="19050" cap="flat" cmpd="sng">
            <a:solidFill>
              <a:srgbClr val="F8A61C"/>
            </a:solidFill>
            <a:prstDash val="dashDot"/>
            <a:miter lim="800000"/>
            <a:headEnd type="none" w="sm" len="sm"/>
            <a:tailEnd type="stealth" w="med" len="med"/>
          </a:ln>
        </p:spPr>
      </p:cxnSp>
      <p:sp>
        <p:nvSpPr>
          <p:cNvPr id="552" name="Google Shape;552;p15"/>
          <p:cNvSpPr txBox="1"/>
          <p:nvPr/>
        </p:nvSpPr>
        <p:spPr>
          <a:xfrm>
            <a:off x="1870453" y="5343707"/>
            <a:ext cx="1254427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HASH</a:t>
            </a:r>
            <a:endParaRPr/>
          </a:p>
        </p:txBody>
      </p:sp>
      <p:sp>
        <p:nvSpPr>
          <p:cNvPr id="553" name="Google Shape;553;p15"/>
          <p:cNvSpPr txBox="1"/>
          <p:nvPr/>
        </p:nvSpPr>
        <p:spPr>
          <a:xfrm>
            <a:off x="3504519" y="4685518"/>
            <a:ext cx="1254427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Destination-0</a:t>
            </a:r>
            <a:endParaRPr sz="1100" b="1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4" name="Google Shape;554;p15"/>
          <p:cNvSpPr txBox="1"/>
          <p:nvPr/>
        </p:nvSpPr>
        <p:spPr>
          <a:xfrm>
            <a:off x="3504519" y="5273873"/>
            <a:ext cx="1254427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Destination-1</a:t>
            </a:r>
            <a:endParaRPr sz="1100" b="1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5" name="Google Shape;555;p15"/>
          <p:cNvSpPr txBox="1"/>
          <p:nvPr/>
        </p:nvSpPr>
        <p:spPr>
          <a:xfrm>
            <a:off x="3466419" y="5885570"/>
            <a:ext cx="1254427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Destination-2</a:t>
            </a:r>
            <a:endParaRPr sz="1100" b="1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6" name="Google Shape;556;p15"/>
          <p:cNvSpPr txBox="1"/>
          <p:nvPr/>
        </p:nvSpPr>
        <p:spPr>
          <a:xfrm>
            <a:off x="746704" y="3618545"/>
            <a:ext cx="4940301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F8A61C"/>
                </a:solidFill>
                <a:latin typeface="Calibri"/>
                <a:ea typeface="Calibri"/>
                <a:cs typeface="Calibri"/>
                <a:sym typeface="Calibri"/>
              </a:rPr>
              <a:t>Распределение потока</a:t>
            </a:r>
            <a:endParaRPr sz="2400" b="1">
              <a:solidFill>
                <a:srgbClr val="F8A61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7" name="Google Shape;557;p15"/>
          <p:cNvSpPr txBox="1"/>
          <p:nvPr/>
        </p:nvSpPr>
        <p:spPr>
          <a:xfrm>
            <a:off x="783165" y="1849013"/>
            <a:ext cx="4940301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rgbClr val="F8A61C"/>
                </a:solidFill>
                <a:latin typeface="Calibri"/>
                <a:ea typeface="Calibri"/>
                <a:cs typeface="Calibri"/>
                <a:sym typeface="Calibri"/>
              </a:rPr>
              <a:t>Поля IP пакта используемые в HASH функции</a:t>
            </a:r>
            <a:endParaRPr sz="2000" b="1">
              <a:solidFill>
                <a:srgbClr val="F8A61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8" name="Google Shape;558;p15"/>
          <p:cNvSpPr/>
          <p:nvPr/>
        </p:nvSpPr>
        <p:spPr>
          <a:xfrm>
            <a:off x="783165" y="2514600"/>
            <a:ext cx="680209" cy="254000"/>
          </a:xfrm>
          <a:prstGeom prst="rect">
            <a:avLst/>
          </a:prstGeom>
          <a:gradFill>
            <a:gsLst>
              <a:gs pos="0">
                <a:srgbClr val="4A72EF"/>
              </a:gs>
              <a:gs pos="50000">
                <a:srgbClr val="0D5BF4"/>
              </a:gs>
              <a:gs pos="100000">
                <a:srgbClr val="004CE3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SRC IP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9" name="Google Shape;559;p15"/>
          <p:cNvSpPr/>
          <p:nvPr/>
        </p:nvSpPr>
        <p:spPr>
          <a:xfrm>
            <a:off x="1463374" y="2518832"/>
            <a:ext cx="680209" cy="254000"/>
          </a:xfrm>
          <a:prstGeom prst="rect">
            <a:avLst/>
          </a:prstGeom>
          <a:gradFill>
            <a:gsLst>
              <a:gs pos="0">
                <a:srgbClr val="4A72EF"/>
              </a:gs>
              <a:gs pos="50000">
                <a:srgbClr val="0D5BF4"/>
              </a:gs>
              <a:gs pos="100000">
                <a:srgbClr val="004CE3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DST IP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0" name="Google Shape;560;p15"/>
          <p:cNvSpPr/>
          <p:nvPr/>
        </p:nvSpPr>
        <p:spPr>
          <a:xfrm>
            <a:off x="2143583" y="2518832"/>
            <a:ext cx="715515" cy="254000"/>
          </a:xfrm>
          <a:prstGeom prst="rect">
            <a:avLst/>
          </a:prstGeom>
          <a:gradFill>
            <a:gsLst>
              <a:gs pos="0">
                <a:srgbClr val="7A6DC8"/>
              </a:gs>
              <a:gs pos="50000">
                <a:srgbClr val="6650C7"/>
              </a:gs>
              <a:gs pos="100000">
                <a:srgbClr val="5641B5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PROTO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1" name="Google Shape;561;p15"/>
          <p:cNvSpPr/>
          <p:nvPr/>
        </p:nvSpPr>
        <p:spPr>
          <a:xfrm>
            <a:off x="2859098" y="2514599"/>
            <a:ext cx="715515" cy="254000"/>
          </a:xfrm>
          <a:prstGeom prst="rect">
            <a:avLst/>
          </a:prstGeom>
          <a:gradFill>
            <a:gsLst>
              <a:gs pos="0">
                <a:srgbClr val="489AD9"/>
              </a:gs>
              <a:gs pos="50000">
                <a:srgbClr val="0591D9"/>
              </a:gs>
              <a:gs pos="100000">
                <a:srgbClr val="0083C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SPORT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2" name="Google Shape;562;p15"/>
          <p:cNvSpPr/>
          <p:nvPr/>
        </p:nvSpPr>
        <p:spPr>
          <a:xfrm>
            <a:off x="3562427" y="2514599"/>
            <a:ext cx="715515" cy="254000"/>
          </a:xfrm>
          <a:prstGeom prst="rect">
            <a:avLst/>
          </a:prstGeom>
          <a:gradFill>
            <a:gsLst>
              <a:gs pos="0">
                <a:srgbClr val="489AD9"/>
              </a:gs>
              <a:gs pos="50000">
                <a:srgbClr val="0591D9"/>
              </a:gs>
              <a:gs pos="100000">
                <a:srgbClr val="0083C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DPORT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3" name="Google Shape;563;p15"/>
          <p:cNvSpPr/>
          <p:nvPr/>
        </p:nvSpPr>
        <p:spPr>
          <a:xfrm>
            <a:off x="4277942" y="2514597"/>
            <a:ext cx="642110" cy="254000"/>
          </a:xfrm>
          <a:prstGeom prst="rect">
            <a:avLst/>
          </a:prstGeom>
          <a:gradFill>
            <a:gsLst>
              <a:gs pos="0">
                <a:srgbClr val="9AA1A8"/>
              </a:gs>
              <a:gs pos="50000">
                <a:srgbClr val="8D949B"/>
              </a:gs>
              <a:gs pos="100000">
                <a:srgbClr val="78828C"/>
              </a:gs>
            </a:gsLst>
            <a:lin ang="5400000" scaled="0"/>
          </a:gradFill>
          <a:ln w="9525" cap="flat" cmpd="sng">
            <a:solidFill>
              <a:schemeClr val="accent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DSCP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4" name="Google Shape;564;p15"/>
          <p:cNvSpPr/>
          <p:nvPr/>
        </p:nvSpPr>
        <p:spPr>
          <a:xfrm>
            <a:off x="4920052" y="2514599"/>
            <a:ext cx="642110" cy="254000"/>
          </a:xfrm>
          <a:prstGeom prst="rect">
            <a:avLst/>
          </a:prstGeom>
          <a:gradFill>
            <a:gsLst>
              <a:gs pos="0">
                <a:srgbClr val="9AA1A8"/>
              </a:gs>
              <a:gs pos="50000">
                <a:srgbClr val="8D949B"/>
              </a:gs>
              <a:gs pos="100000">
                <a:srgbClr val="78828C"/>
              </a:gs>
            </a:gsLst>
            <a:lin ang="5400000" scaled="0"/>
          </a:gradFill>
          <a:ln w="9525" cap="flat" cmpd="sng">
            <a:solidFill>
              <a:schemeClr val="accent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fLabel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5" name="Google Shape;565;p15"/>
          <p:cNvSpPr txBox="1"/>
          <p:nvPr/>
        </p:nvSpPr>
        <p:spPr>
          <a:xfrm>
            <a:off x="859366" y="3026834"/>
            <a:ext cx="425026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rgbClr val="0A43C1"/>
                </a:solidFill>
                <a:latin typeface="Calibri"/>
                <a:ea typeface="Calibri"/>
                <a:cs typeface="Calibri"/>
                <a:sym typeface="Calibri"/>
              </a:rPr>
              <a:t>next-hop_id = func_hash(5-tuple) % N</a:t>
            </a:r>
            <a:endParaRPr sz="2000" b="1">
              <a:solidFill>
                <a:srgbClr val="0A43C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p16"/>
          <p:cNvSpPr txBox="1">
            <a:spLocks noGrp="1"/>
          </p:cNvSpPr>
          <p:nvPr>
            <p:ph type="title"/>
          </p:nvPr>
        </p:nvSpPr>
        <p:spPr>
          <a:xfrm>
            <a:off x="517358" y="896579"/>
            <a:ext cx="7977713" cy="9408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7A10"/>
              </a:buClr>
              <a:buSzPts val="3200"/>
              <a:buFont typeface="Arial"/>
              <a:buNone/>
            </a:pPr>
            <a:r>
              <a:rPr lang="en-US"/>
              <a:t>Установка и настройка PgPool-II</a:t>
            </a:r>
            <a:endParaRPr/>
          </a:p>
        </p:txBody>
      </p:sp>
      <p:sp>
        <p:nvSpPr>
          <p:cNvPr id="571" name="Google Shape;571;p16"/>
          <p:cNvSpPr txBox="1">
            <a:spLocks noGrp="1"/>
          </p:cNvSpPr>
          <p:nvPr>
            <p:ph type="sldNum" idx="12"/>
          </p:nvPr>
        </p:nvSpPr>
        <p:spPr>
          <a:xfrm>
            <a:off x="10748210" y="6529137"/>
            <a:ext cx="1153545" cy="192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  <p:sp>
        <p:nvSpPr>
          <p:cNvPr id="572" name="Google Shape;572;p16"/>
          <p:cNvSpPr txBox="1">
            <a:spLocks noGrp="1"/>
          </p:cNvSpPr>
          <p:nvPr>
            <p:ph type="body" idx="1"/>
          </p:nvPr>
        </p:nvSpPr>
        <p:spPr>
          <a:xfrm>
            <a:off x="517526" y="1857691"/>
            <a:ext cx="10799762" cy="45193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 fontScale="92500" lnSpcReduction="20000"/>
          </a:bodyPr>
          <a:lstStyle/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b="1">
                <a:latin typeface="Consolas"/>
                <a:ea typeface="Consolas"/>
                <a:cs typeface="Consolas"/>
                <a:sym typeface="Consolas"/>
              </a:rPr>
              <a:t>$ sudo app install pgpool2 </a:t>
            </a:r>
            <a:r>
              <a:rPr lang="en-US" i="1">
                <a:solidFill>
                  <a:srgbClr val="7F7F7F"/>
                </a:solidFill>
                <a:latin typeface="Consolas"/>
                <a:ea typeface="Consolas"/>
                <a:cs typeface="Consolas"/>
                <a:sym typeface="Consolas"/>
              </a:rPr>
              <a:t># устанавливаем на PgBAL1, PgBAL2, PgBAL3</a:t>
            </a:r>
            <a:endParaRPr/>
          </a:p>
          <a:p>
            <a:pPr marL="34290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b="1"/>
              <a:t>Конфигурируем </a:t>
            </a:r>
            <a:r>
              <a:rPr lang="en-US" b="1" i="1">
                <a:solidFill>
                  <a:srgbClr val="0A43C1"/>
                </a:solidFill>
                <a:latin typeface="Consolas"/>
                <a:ea typeface="Consolas"/>
                <a:cs typeface="Consolas"/>
                <a:sym typeface="Consolas"/>
              </a:rPr>
              <a:t>/etc/pgpool2/pgpool.conf</a:t>
            </a:r>
            <a:endParaRPr b="1" i="1">
              <a:solidFill>
                <a:srgbClr val="0A43C1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10287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b="1"/>
              <a:t>Задаем backend для трех инстансов (</a:t>
            </a:r>
            <a:r>
              <a:rPr lang="en-US" b="1">
                <a:solidFill>
                  <a:srgbClr val="0A43C1"/>
                </a:solidFill>
              </a:rPr>
              <a:t>X</a:t>
            </a:r>
            <a:r>
              <a:rPr lang="en-US" b="1"/>
              <a:t> [0, 1, 2], </a:t>
            </a:r>
            <a:r>
              <a:rPr lang="en-US" b="1">
                <a:solidFill>
                  <a:srgbClr val="00B050"/>
                </a:solidFill>
              </a:rPr>
              <a:t>Y</a:t>
            </a:r>
            <a:r>
              <a:rPr lang="en-US" b="1"/>
              <a:t> [ 1, 2, 3]</a:t>
            </a:r>
            <a:endParaRPr b="1"/>
          </a:p>
          <a:p>
            <a:pPr marL="1371600" lvl="3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>
                <a:latin typeface="Consolas"/>
                <a:ea typeface="Consolas"/>
                <a:cs typeface="Consolas"/>
                <a:sym typeface="Consolas"/>
              </a:rPr>
              <a:t>backend_hostname</a:t>
            </a:r>
            <a:r>
              <a:rPr lang="en-US" b="1">
                <a:solidFill>
                  <a:srgbClr val="0A43C1"/>
                </a:solidFill>
                <a:latin typeface="Consolas"/>
                <a:ea typeface="Consolas"/>
                <a:cs typeface="Consolas"/>
                <a:sym typeface="Consolas"/>
              </a:rPr>
              <a:t>X</a:t>
            </a:r>
            <a:r>
              <a:rPr lang="en-US">
                <a:latin typeface="Consolas"/>
                <a:ea typeface="Consolas"/>
                <a:cs typeface="Consolas"/>
                <a:sym typeface="Consolas"/>
              </a:rPr>
              <a:t> = '198.18.0.9</a:t>
            </a:r>
            <a:r>
              <a:rPr lang="en-US" b="1">
                <a:solidFill>
                  <a:srgbClr val="00B050"/>
                </a:solidFill>
                <a:latin typeface="Consolas"/>
                <a:ea typeface="Consolas"/>
                <a:cs typeface="Consolas"/>
                <a:sym typeface="Consolas"/>
              </a:rPr>
              <a:t>Y</a:t>
            </a:r>
            <a:r>
              <a:rPr lang="en-US">
                <a:latin typeface="Consolas"/>
                <a:ea typeface="Consolas"/>
                <a:cs typeface="Consolas"/>
                <a:sym typeface="Consolas"/>
              </a:rPr>
              <a:t>'</a:t>
            </a:r>
            <a:endParaRPr>
              <a:latin typeface="Consolas"/>
              <a:ea typeface="Consolas"/>
              <a:cs typeface="Consolas"/>
              <a:sym typeface="Consolas"/>
            </a:endParaRPr>
          </a:p>
          <a:p>
            <a:pPr marL="1371600" lvl="3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>
                <a:latin typeface="Consolas"/>
                <a:ea typeface="Consolas"/>
                <a:cs typeface="Consolas"/>
                <a:sym typeface="Consolas"/>
              </a:rPr>
              <a:t>backend_port</a:t>
            </a:r>
            <a:r>
              <a:rPr lang="en-US" b="1">
                <a:solidFill>
                  <a:srgbClr val="0A43C1"/>
                </a:solidFill>
                <a:latin typeface="Consolas"/>
                <a:ea typeface="Consolas"/>
                <a:cs typeface="Consolas"/>
                <a:sym typeface="Consolas"/>
              </a:rPr>
              <a:t>X</a:t>
            </a:r>
            <a:r>
              <a:rPr lang="en-US">
                <a:latin typeface="Consolas"/>
                <a:ea typeface="Consolas"/>
                <a:cs typeface="Consolas"/>
                <a:sym typeface="Consolas"/>
              </a:rPr>
              <a:t> = 5432</a:t>
            </a:r>
            <a:endParaRPr/>
          </a:p>
          <a:p>
            <a:pPr marL="1371600" lvl="3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>
                <a:latin typeface="Consolas"/>
                <a:ea typeface="Consolas"/>
                <a:cs typeface="Consolas"/>
                <a:sym typeface="Consolas"/>
              </a:rPr>
              <a:t>backend_weight</a:t>
            </a:r>
            <a:r>
              <a:rPr lang="en-US" b="1">
                <a:solidFill>
                  <a:srgbClr val="0A43C1"/>
                </a:solidFill>
                <a:latin typeface="Consolas"/>
                <a:ea typeface="Consolas"/>
                <a:cs typeface="Consolas"/>
                <a:sym typeface="Consolas"/>
              </a:rPr>
              <a:t>X</a:t>
            </a:r>
            <a:r>
              <a:rPr lang="en-US">
                <a:latin typeface="Consolas"/>
                <a:ea typeface="Consolas"/>
                <a:cs typeface="Consolas"/>
                <a:sym typeface="Consolas"/>
              </a:rPr>
              <a:t> = 1</a:t>
            </a:r>
            <a:endParaRPr/>
          </a:p>
          <a:p>
            <a:pPr marL="1371600" lvl="3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>
                <a:latin typeface="Consolas"/>
                <a:ea typeface="Consolas"/>
                <a:cs typeface="Consolas"/>
                <a:sym typeface="Consolas"/>
              </a:rPr>
              <a:t>backend_data_directory</a:t>
            </a:r>
            <a:r>
              <a:rPr lang="en-US" b="1">
                <a:solidFill>
                  <a:srgbClr val="0A43C1"/>
                </a:solidFill>
                <a:latin typeface="Consolas"/>
                <a:ea typeface="Consolas"/>
                <a:cs typeface="Consolas"/>
                <a:sym typeface="Consolas"/>
              </a:rPr>
              <a:t>X</a:t>
            </a:r>
            <a:r>
              <a:rPr lang="en-US">
                <a:latin typeface="Consolas"/>
                <a:ea typeface="Consolas"/>
                <a:cs typeface="Consolas"/>
                <a:sym typeface="Consolas"/>
              </a:rPr>
              <a:t> = '/var/lib/pgsql/data</a:t>
            </a:r>
            <a:r>
              <a:rPr lang="en-US" b="1">
                <a:solidFill>
                  <a:srgbClr val="00B050"/>
                </a:solidFill>
                <a:latin typeface="Consolas"/>
                <a:ea typeface="Consolas"/>
                <a:cs typeface="Consolas"/>
                <a:sym typeface="Consolas"/>
              </a:rPr>
              <a:t>Y</a:t>
            </a:r>
            <a:r>
              <a:rPr lang="en-US">
                <a:latin typeface="Consolas"/>
                <a:ea typeface="Consolas"/>
                <a:cs typeface="Consolas"/>
                <a:sym typeface="Consolas"/>
              </a:rPr>
              <a:t>'</a:t>
            </a:r>
            <a:endParaRPr>
              <a:latin typeface="Consolas"/>
              <a:ea typeface="Consolas"/>
              <a:cs typeface="Consolas"/>
              <a:sym typeface="Consolas"/>
            </a:endParaRPr>
          </a:p>
          <a:p>
            <a:pPr marL="1371600" lvl="3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>
                <a:latin typeface="Consolas"/>
                <a:ea typeface="Consolas"/>
                <a:cs typeface="Consolas"/>
                <a:sym typeface="Consolas"/>
              </a:rPr>
              <a:t>backend_flag</a:t>
            </a:r>
            <a:r>
              <a:rPr lang="en-US" b="1">
                <a:solidFill>
                  <a:srgbClr val="0A43C1"/>
                </a:solidFill>
                <a:latin typeface="Consolas"/>
                <a:ea typeface="Consolas"/>
                <a:cs typeface="Consolas"/>
                <a:sym typeface="Consolas"/>
              </a:rPr>
              <a:t>X</a:t>
            </a:r>
            <a:r>
              <a:rPr lang="en-US">
                <a:latin typeface="Consolas"/>
                <a:ea typeface="Consolas"/>
                <a:cs typeface="Consolas"/>
                <a:sym typeface="Consolas"/>
              </a:rPr>
              <a:t> = 'ALLOW_TO_FAILOVER'</a:t>
            </a:r>
            <a:endParaRPr/>
          </a:p>
          <a:p>
            <a:pPr marL="1371600" lvl="3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>
                <a:latin typeface="Consolas"/>
                <a:ea typeface="Consolas"/>
                <a:cs typeface="Consolas"/>
                <a:sym typeface="Consolas"/>
              </a:rPr>
              <a:t>backend_application_name</a:t>
            </a:r>
            <a:r>
              <a:rPr lang="en-US" b="1">
                <a:solidFill>
                  <a:srgbClr val="0A43C1"/>
                </a:solidFill>
                <a:latin typeface="Consolas"/>
                <a:ea typeface="Consolas"/>
                <a:cs typeface="Consolas"/>
                <a:sym typeface="Consolas"/>
              </a:rPr>
              <a:t>X</a:t>
            </a:r>
            <a:r>
              <a:rPr lang="en-US">
                <a:latin typeface="Consolas"/>
                <a:ea typeface="Consolas"/>
                <a:cs typeface="Consolas"/>
                <a:sym typeface="Consolas"/>
              </a:rPr>
              <a:t> = 'psql</a:t>
            </a:r>
            <a:r>
              <a:rPr lang="en-US" b="1">
                <a:solidFill>
                  <a:srgbClr val="00B050"/>
                </a:solidFill>
                <a:latin typeface="Consolas"/>
                <a:ea typeface="Consolas"/>
                <a:cs typeface="Consolas"/>
                <a:sym typeface="Consolas"/>
              </a:rPr>
              <a:t>Y</a:t>
            </a:r>
            <a:r>
              <a:rPr lang="en-US">
                <a:latin typeface="Consolas"/>
                <a:ea typeface="Consolas"/>
                <a:cs typeface="Consolas"/>
                <a:sym typeface="Consolas"/>
              </a:rPr>
              <a:t>‘</a:t>
            </a:r>
            <a:endParaRPr/>
          </a:p>
          <a:p>
            <a:pPr marL="10287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Определяем режим работы</a:t>
            </a:r>
            <a:endParaRPr/>
          </a:p>
          <a:p>
            <a:pPr marL="1143000" lvl="2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>
                <a:latin typeface="Consolas"/>
                <a:ea typeface="Consolas"/>
                <a:cs typeface="Consolas"/>
                <a:sym typeface="Consolas"/>
              </a:rPr>
              <a:t>load_balance_mode = true</a:t>
            </a:r>
            <a:endParaRPr>
              <a:latin typeface="Consolas"/>
              <a:ea typeface="Consolas"/>
              <a:cs typeface="Consolas"/>
              <a:sym typeface="Consolas"/>
            </a:endParaRPr>
          </a:p>
          <a:p>
            <a:pPr marL="1143000" lvl="2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>
                <a:latin typeface="Consolas"/>
                <a:ea typeface="Consolas"/>
                <a:cs typeface="Consolas"/>
                <a:sym typeface="Consolas"/>
              </a:rPr>
              <a:t>master_slave_mode = on</a:t>
            </a:r>
            <a:endParaRPr>
              <a:latin typeface="Consolas"/>
              <a:ea typeface="Consolas"/>
              <a:cs typeface="Consolas"/>
              <a:sym typeface="Consolas"/>
            </a:endParaRPr>
          </a:p>
          <a:p>
            <a:pPr marL="1143000" lvl="2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>
                <a:latin typeface="Consolas"/>
                <a:ea typeface="Consolas"/>
                <a:cs typeface="Consolas"/>
                <a:sym typeface="Consolas"/>
              </a:rPr>
              <a:t>replication_mode = off</a:t>
            </a:r>
            <a:endParaRPr>
              <a:latin typeface="Consolas"/>
              <a:ea typeface="Consolas"/>
              <a:cs typeface="Consolas"/>
              <a:sym typeface="Consolas"/>
            </a:endParaRPr>
          </a:p>
          <a:p>
            <a:pPr marL="10287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Для удобства добавим</a:t>
            </a:r>
            <a:endParaRPr/>
          </a:p>
          <a:p>
            <a:pPr marL="1143000" lvl="2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>
                <a:latin typeface="Consolas"/>
                <a:ea typeface="Consolas"/>
                <a:cs typeface="Consolas"/>
                <a:sym typeface="Consolas"/>
              </a:rPr>
              <a:t>white_function_list = 'pg_read_file,inet_client_addr'</a:t>
            </a:r>
            <a:endParaRPr/>
          </a:p>
          <a:p>
            <a:pPr marL="1028700" lvl="1" indent="-20193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/>
          </a:p>
          <a:p>
            <a:pPr marL="1028700" lvl="1" indent="-20193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/>
          </a:p>
          <a:p>
            <a:pPr marL="1028700" lvl="1" indent="-20193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i="1">
              <a:solidFill>
                <a:srgbClr val="7F7F7F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p17"/>
          <p:cNvSpPr txBox="1">
            <a:spLocks noGrp="1"/>
          </p:cNvSpPr>
          <p:nvPr>
            <p:ph type="title"/>
          </p:nvPr>
        </p:nvSpPr>
        <p:spPr>
          <a:xfrm>
            <a:off x="517358" y="896579"/>
            <a:ext cx="7977713" cy="9408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7A10"/>
              </a:buClr>
              <a:buSzPts val="3200"/>
              <a:buFont typeface="Arial"/>
              <a:buNone/>
            </a:pPr>
            <a:r>
              <a:rPr lang="en-US"/>
              <a:t>Проверка работы PgPool-II</a:t>
            </a:r>
            <a:endParaRPr/>
          </a:p>
        </p:txBody>
      </p:sp>
      <p:sp>
        <p:nvSpPr>
          <p:cNvPr id="578" name="Google Shape;578;p17"/>
          <p:cNvSpPr txBox="1">
            <a:spLocks noGrp="1"/>
          </p:cNvSpPr>
          <p:nvPr>
            <p:ph type="sldNum" idx="12"/>
          </p:nvPr>
        </p:nvSpPr>
        <p:spPr>
          <a:xfrm>
            <a:off x="10748210" y="6529137"/>
            <a:ext cx="1153545" cy="192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  <p:sp>
        <p:nvSpPr>
          <p:cNvPr id="579" name="Google Shape;579;p17"/>
          <p:cNvSpPr txBox="1">
            <a:spLocks noGrp="1"/>
          </p:cNvSpPr>
          <p:nvPr>
            <p:ph type="body" idx="1"/>
          </p:nvPr>
        </p:nvSpPr>
        <p:spPr>
          <a:xfrm>
            <a:off x="465667" y="1514790"/>
            <a:ext cx="10799762" cy="8897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 fontScale="925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sz="2000" b="1"/>
              <a:t>$ </a:t>
            </a:r>
            <a:r>
              <a:rPr lang="en-US" b="1">
                <a:latin typeface="Consolas"/>
                <a:ea typeface="Consolas"/>
                <a:cs typeface="Consolas"/>
                <a:sym typeface="Consolas"/>
              </a:rPr>
              <a:t>for i in `seq 1 9`; do psql -U postgres -h 198.18.2.0 -c </a:t>
            </a:r>
            <a:r>
              <a:rPr lang="en-US" b="1" i="1">
                <a:solidFill>
                  <a:srgbClr val="0A43C1"/>
                </a:solidFill>
                <a:latin typeface="Consolas"/>
                <a:ea typeface="Consolas"/>
                <a:cs typeface="Consolas"/>
                <a:sym typeface="Consolas"/>
              </a:rPr>
              <a:t>"select pg_read_file('/etc/hostname') host, inet_client_addr() addr"; </a:t>
            </a:r>
            <a:r>
              <a:rPr lang="en-US" b="1">
                <a:latin typeface="Consolas"/>
                <a:ea typeface="Consolas"/>
                <a:cs typeface="Consolas"/>
                <a:sym typeface="Consolas"/>
              </a:rPr>
              <a:t>done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2000" b="1"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580" name="Google Shape;580;p17"/>
          <p:cNvSpPr txBox="1"/>
          <p:nvPr/>
        </p:nvSpPr>
        <p:spPr>
          <a:xfrm>
            <a:off x="427565" y="2220185"/>
            <a:ext cx="10723033" cy="46166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host  |    addr    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-------+-------------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psql1+| 198.18.0.94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      |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(1 row)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Time: 0.812 ms</a:t>
            </a:r>
            <a:endParaRPr sz="1400"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host  |    addr    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-------+-------------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psql2+| 198.18.0.95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      |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(1 row)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Time: 0.738 ms</a:t>
            </a:r>
            <a:endParaRPr sz="1400"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host  |    addr    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-------+-------------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psql3+| 198.18.0.96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      |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(1 row)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Time: 0.508 ms</a:t>
            </a:r>
            <a:endParaRPr sz="1400"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host  |    addr    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-------+-------------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psql2+| 198.18.0.95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      |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(1 row)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Time: 0.731 ms</a:t>
            </a:r>
            <a:endParaRPr sz="1400"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host  |    addr    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-------+-------------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psql1+| 198.18.0.96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      |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(1 row)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Time: 0.732 ms</a:t>
            </a:r>
            <a:endParaRPr sz="1400"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host  |    addr    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-------+-------------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psql3+| 198.18.0.94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      |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(1 row)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Time: 0.796 ms</a:t>
            </a:r>
            <a:endParaRPr sz="1400"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host  |    addr    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-------+-------------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psql3+| 198.18.0.96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      |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(1 row)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Time: 0.743 ms</a:t>
            </a:r>
            <a:endParaRPr sz="1400"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host  |    addr    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-------+-------------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psql1+| 198.18.0.94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      |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(1 row)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Time: 0.726 ms</a:t>
            </a:r>
            <a:endParaRPr sz="1400"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host  |    addr    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-------+-------------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psql2+| 198.18.0.95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      |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(1 row)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Time: 0.842 ms</a:t>
            </a:r>
            <a:endParaRPr sz="1400"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p18"/>
          <p:cNvSpPr txBox="1">
            <a:spLocks noGrp="1"/>
          </p:cNvSpPr>
          <p:nvPr>
            <p:ph type="title"/>
          </p:nvPr>
        </p:nvSpPr>
        <p:spPr>
          <a:xfrm>
            <a:off x="517358" y="896579"/>
            <a:ext cx="7977713" cy="9408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7A10"/>
              </a:buClr>
              <a:buSzPts val="3200"/>
              <a:buFont typeface="Arial"/>
              <a:buNone/>
            </a:pPr>
            <a:r>
              <a:rPr lang="en-US"/>
              <a:t>Работа PgPool-II grafana</a:t>
            </a:r>
            <a:endParaRPr/>
          </a:p>
        </p:txBody>
      </p:sp>
      <p:sp>
        <p:nvSpPr>
          <p:cNvPr id="586" name="Google Shape;586;p18"/>
          <p:cNvSpPr txBox="1">
            <a:spLocks noGrp="1"/>
          </p:cNvSpPr>
          <p:nvPr>
            <p:ph type="sldNum" idx="12"/>
          </p:nvPr>
        </p:nvSpPr>
        <p:spPr>
          <a:xfrm>
            <a:off x="10748210" y="6529137"/>
            <a:ext cx="1153545" cy="192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  <p:sp>
        <p:nvSpPr>
          <p:cNvPr id="587" name="Google Shape;587;p18"/>
          <p:cNvSpPr txBox="1">
            <a:spLocks noGrp="1"/>
          </p:cNvSpPr>
          <p:nvPr>
            <p:ph type="body" idx="1"/>
          </p:nvPr>
        </p:nvSpPr>
        <p:spPr>
          <a:xfrm>
            <a:off x="517526" y="1857691"/>
            <a:ext cx="10799762" cy="45193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/>
          </a:p>
        </p:txBody>
      </p:sp>
      <p:pic>
        <p:nvPicPr>
          <p:cNvPr id="588" name="Google Shape;588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1066" y="1709985"/>
            <a:ext cx="10879665" cy="4818082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pic>
      <p:sp>
        <p:nvSpPr>
          <p:cNvPr id="589" name="Google Shape;589;p18"/>
          <p:cNvSpPr txBox="1"/>
          <p:nvPr/>
        </p:nvSpPr>
        <p:spPr>
          <a:xfrm>
            <a:off x="8737600" y="1752601"/>
            <a:ext cx="882934" cy="369332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accent1"/>
            </a:solidFill>
            <a:prstDash val="dot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PgBAL1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0" name="Google Shape;590;p18"/>
          <p:cNvSpPr txBox="1"/>
          <p:nvPr/>
        </p:nvSpPr>
        <p:spPr>
          <a:xfrm>
            <a:off x="8737600" y="2230968"/>
            <a:ext cx="882934" cy="369332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accent2"/>
            </a:solidFill>
            <a:prstDash val="dot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PgBAL2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1" name="Google Shape;591;p18"/>
          <p:cNvSpPr txBox="1"/>
          <p:nvPr/>
        </p:nvSpPr>
        <p:spPr>
          <a:xfrm>
            <a:off x="8737600" y="2709335"/>
            <a:ext cx="882934" cy="369332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accent4"/>
            </a:solidFill>
            <a:prstDash val="dot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PgBAL3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92" name="Google Shape;592;p18"/>
          <p:cNvCxnSpPr>
            <a:stCxn id="589" idx="3"/>
          </p:cNvCxnSpPr>
          <p:nvPr/>
        </p:nvCxnSpPr>
        <p:spPr>
          <a:xfrm>
            <a:off x="9620534" y="1937267"/>
            <a:ext cx="966600" cy="9630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miter lim="800000"/>
            <a:headEnd type="none" w="sm" len="sm"/>
            <a:tailEnd type="diamond" w="med" len="med"/>
          </a:ln>
        </p:spPr>
      </p:cxnSp>
      <p:cxnSp>
        <p:nvCxnSpPr>
          <p:cNvPr id="593" name="Google Shape;593;p18"/>
          <p:cNvCxnSpPr/>
          <p:nvPr/>
        </p:nvCxnSpPr>
        <p:spPr>
          <a:xfrm>
            <a:off x="9620534" y="1937267"/>
            <a:ext cx="983966" cy="409058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miter lim="800000"/>
            <a:headEnd type="none" w="sm" len="sm"/>
            <a:tailEnd type="diamond" w="med" len="med"/>
          </a:ln>
        </p:spPr>
      </p:cxnSp>
      <p:cxnSp>
        <p:nvCxnSpPr>
          <p:cNvPr id="594" name="Google Shape;594;p18"/>
          <p:cNvCxnSpPr>
            <a:stCxn id="589" idx="3"/>
          </p:cNvCxnSpPr>
          <p:nvPr/>
        </p:nvCxnSpPr>
        <p:spPr>
          <a:xfrm>
            <a:off x="9620534" y="1937267"/>
            <a:ext cx="984000" cy="71400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miter lim="800000"/>
            <a:headEnd type="none" w="sm" len="sm"/>
            <a:tailEnd type="diamond" w="med" len="med"/>
          </a:ln>
        </p:spPr>
      </p:cxnSp>
      <p:cxnSp>
        <p:nvCxnSpPr>
          <p:cNvPr id="595" name="Google Shape;595;p18"/>
          <p:cNvCxnSpPr>
            <a:stCxn id="590" idx="3"/>
          </p:cNvCxnSpPr>
          <p:nvPr/>
        </p:nvCxnSpPr>
        <p:spPr>
          <a:xfrm rot="10800000" flipH="1">
            <a:off x="9620534" y="2152534"/>
            <a:ext cx="984000" cy="263100"/>
          </a:xfrm>
          <a:prstGeom prst="straightConnector1">
            <a:avLst/>
          </a:prstGeom>
          <a:noFill/>
          <a:ln w="19050" cap="flat" cmpd="sng">
            <a:solidFill>
              <a:srgbClr val="0A43C1"/>
            </a:solidFill>
            <a:prstDash val="solid"/>
            <a:miter lim="800000"/>
            <a:headEnd type="none" w="sm" len="sm"/>
            <a:tailEnd type="diamond" w="med" len="med"/>
          </a:ln>
        </p:spPr>
      </p:cxnSp>
      <p:cxnSp>
        <p:nvCxnSpPr>
          <p:cNvPr id="596" name="Google Shape;596;p18"/>
          <p:cNvCxnSpPr/>
          <p:nvPr/>
        </p:nvCxnSpPr>
        <p:spPr>
          <a:xfrm>
            <a:off x="9620534" y="2415634"/>
            <a:ext cx="983966" cy="35466"/>
          </a:xfrm>
          <a:prstGeom prst="straightConnector1">
            <a:avLst/>
          </a:prstGeom>
          <a:noFill/>
          <a:ln w="19050" cap="flat" cmpd="sng">
            <a:solidFill>
              <a:srgbClr val="0A43C1"/>
            </a:solidFill>
            <a:prstDash val="solid"/>
            <a:miter lim="800000"/>
            <a:headEnd type="none" w="sm" len="sm"/>
            <a:tailEnd type="diamond" w="med" len="med"/>
          </a:ln>
        </p:spPr>
      </p:cxnSp>
      <p:cxnSp>
        <p:nvCxnSpPr>
          <p:cNvPr id="597" name="Google Shape;597;p18"/>
          <p:cNvCxnSpPr>
            <a:stCxn id="590" idx="3"/>
          </p:cNvCxnSpPr>
          <p:nvPr/>
        </p:nvCxnSpPr>
        <p:spPr>
          <a:xfrm>
            <a:off x="9620534" y="2415634"/>
            <a:ext cx="984000" cy="333900"/>
          </a:xfrm>
          <a:prstGeom prst="straightConnector1">
            <a:avLst/>
          </a:prstGeom>
          <a:noFill/>
          <a:ln w="19050" cap="flat" cmpd="sng">
            <a:solidFill>
              <a:srgbClr val="0A43C1"/>
            </a:solidFill>
            <a:prstDash val="solid"/>
            <a:miter lim="800000"/>
            <a:headEnd type="none" w="sm" len="sm"/>
            <a:tailEnd type="diamond" w="med" len="med"/>
          </a:ln>
        </p:spPr>
      </p:cxnSp>
      <p:cxnSp>
        <p:nvCxnSpPr>
          <p:cNvPr id="598" name="Google Shape;598;p18"/>
          <p:cNvCxnSpPr>
            <a:stCxn id="591" idx="3"/>
          </p:cNvCxnSpPr>
          <p:nvPr/>
        </p:nvCxnSpPr>
        <p:spPr>
          <a:xfrm rot="10800000" flipH="1">
            <a:off x="9620534" y="2231001"/>
            <a:ext cx="984000" cy="663000"/>
          </a:xfrm>
          <a:prstGeom prst="straightConnector1">
            <a:avLst/>
          </a:prstGeom>
          <a:noFill/>
          <a:ln w="19050" cap="flat" cmpd="sng">
            <a:solidFill>
              <a:srgbClr val="00B050"/>
            </a:solidFill>
            <a:prstDash val="solid"/>
            <a:miter lim="800000"/>
            <a:headEnd type="none" w="sm" len="sm"/>
            <a:tailEnd type="diamond" w="med" len="med"/>
          </a:ln>
        </p:spPr>
      </p:cxnSp>
      <p:cxnSp>
        <p:nvCxnSpPr>
          <p:cNvPr id="599" name="Google Shape;599;p18"/>
          <p:cNvCxnSpPr/>
          <p:nvPr/>
        </p:nvCxnSpPr>
        <p:spPr>
          <a:xfrm rot="10800000" flipH="1">
            <a:off x="9620534" y="2562484"/>
            <a:ext cx="983966" cy="331517"/>
          </a:xfrm>
          <a:prstGeom prst="straightConnector1">
            <a:avLst/>
          </a:prstGeom>
          <a:noFill/>
          <a:ln w="19050" cap="flat" cmpd="sng">
            <a:solidFill>
              <a:srgbClr val="00B050"/>
            </a:solidFill>
            <a:prstDash val="solid"/>
            <a:miter lim="800000"/>
            <a:headEnd type="none" w="sm" len="sm"/>
            <a:tailEnd type="diamond" w="med" len="med"/>
          </a:ln>
        </p:spPr>
      </p:cxnSp>
      <p:cxnSp>
        <p:nvCxnSpPr>
          <p:cNvPr id="600" name="Google Shape;600;p18"/>
          <p:cNvCxnSpPr/>
          <p:nvPr/>
        </p:nvCxnSpPr>
        <p:spPr>
          <a:xfrm rot="10800000" flipH="1">
            <a:off x="9620534" y="2873634"/>
            <a:ext cx="983966" cy="20367"/>
          </a:xfrm>
          <a:prstGeom prst="straightConnector1">
            <a:avLst/>
          </a:prstGeom>
          <a:noFill/>
          <a:ln w="19050" cap="flat" cmpd="sng">
            <a:solidFill>
              <a:srgbClr val="00B050"/>
            </a:solidFill>
            <a:prstDash val="solid"/>
            <a:miter lim="800000"/>
            <a:headEnd type="none" w="sm" len="sm"/>
            <a:tailEnd type="diamond" w="med" len="med"/>
          </a:ln>
        </p:spPr>
      </p:cxn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605;p19"/>
          <p:cNvSpPr txBox="1">
            <a:spLocks noGrp="1"/>
          </p:cNvSpPr>
          <p:nvPr>
            <p:ph type="title"/>
          </p:nvPr>
        </p:nvSpPr>
        <p:spPr>
          <a:xfrm>
            <a:off x="517358" y="896579"/>
            <a:ext cx="7977713" cy="9408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7A10"/>
              </a:buClr>
              <a:buSzPts val="3200"/>
              <a:buFont typeface="Arial"/>
              <a:buNone/>
            </a:pPr>
            <a:r>
              <a:rPr lang="en-US"/>
              <a:t>Тонкие моменты в PgPool-II</a:t>
            </a:r>
            <a:endParaRPr/>
          </a:p>
        </p:txBody>
      </p:sp>
      <p:sp>
        <p:nvSpPr>
          <p:cNvPr id="606" name="Google Shape;606;p19"/>
          <p:cNvSpPr txBox="1">
            <a:spLocks noGrp="1"/>
          </p:cNvSpPr>
          <p:nvPr>
            <p:ph type="sldNum" idx="12"/>
          </p:nvPr>
        </p:nvSpPr>
        <p:spPr>
          <a:xfrm>
            <a:off x="10748210" y="6529137"/>
            <a:ext cx="1153545" cy="192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  <p:sp>
        <p:nvSpPr>
          <p:cNvPr id="607" name="Google Shape;607;p19"/>
          <p:cNvSpPr txBox="1">
            <a:spLocks noGrp="1"/>
          </p:cNvSpPr>
          <p:nvPr>
            <p:ph type="body" idx="1"/>
          </p:nvPr>
        </p:nvSpPr>
        <p:spPr>
          <a:xfrm>
            <a:off x="517526" y="1857691"/>
            <a:ext cx="10799762" cy="45193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 fontScale="92500" lnSpcReduction="10000"/>
          </a:bodyPr>
          <a:lstStyle/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/>
              <a:t>Контроль Anycast адреса на loopback</a:t>
            </a:r>
            <a:endParaRPr/>
          </a:p>
          <a:p>
            <a:pPr marL="34290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/>
              <a:t>system.d </a:t>
            </a:r>
            <a:r>
              <a:rPr lang="en-US" i="1">
                <a:solidFill>
                  <a:srgbClr val="0A43C1"/>
                </a:solidFill>
              </a:rPr>
              <a:t>/usr/lib/systemd/system/</a:t>
            </a:r>
            <a:r>
              <a:rPr lang="en-US" b="1" i="1">
                <a:solidFill>
                  <a:srgbClr val="0A43C1"/>
                </a:solidFill>
              </a:rPr>
              <a:t>pgpool2.service.d</a:t>
            </a:r>
            <a:r>
              <a:rPr lang="en-US" i="1">
                <a:solidFill>
                  <a:srgbClr val="0A43C1"/>
                </a:solidFill>
              </a:rPr>
              <a:t>/loopback.conf</a:t>
            </a:r>
            <a:endParaRPr i="1">
              <a:solidFill>
                <a:srgbClr val="0A43C1"/>
              </a:solidFill>
            </a:endParaRPr>
          </a:p>
          <a:p>
            <a:pPr marL="6858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>
                <a:latin typeface="Consolas"/>
                <a:ea typeface="Consolas"/>
                <a:cs typeface="Consolas"/>
                <a:sym typeface="Consolas"/>
              </a:rPr>
              <a:t>[Service]</a:t>
            </a:r>
            <a:endParaRPr/>
          </a:p>
          <a:p>
            <a:pPr marL="6858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>
                <a:latin typeface="Consolas"/>
                <a:ea typeface="Consolas"/>
                <a:cs typeface="Consolas"/>
                <a:sym typeface="Consolas"/>
              </a:rPr>
              <a:t>Restart=on-failure</a:t>
            </a:r>
            <a:endParaRPr/>
          </a:p>
          <a:p>
            <a:pPr marL="6858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>
                <a:latin typeface="Consolas"/>
                <a:ea typeface="Consolas"/>
                <a:cs typeface="Consolas"/>
                <a:sym typeface="Consolas"/>
              </a:rPr>
              <a:t>AmbientCapabilities=</a:t>
            </a:r>
            <a:r>
              <a:rPr lang="en-US">
                <a:solidFill>
                  <a:srgbClr val="0A43C1"/>
                </a:solidFill>
                <a:latin typeface="Consolas"/>
                <a:ea typeface="Consolas"/>
                <a:cs typeface="Consolas"/>
                <a:sym typeface="Consolas"/>
              </a:rPr>
              <a:t>CAP_NET_ADMIN</a:t>
            </a:r>
            <a:endParaRPr>
              <a:solidFill>
                <a:srgbClr val="0A43C1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6858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>
                <a:latin typeface="Consolas"/>
                <a:ea typeface="Consolas"/>
                <a:cs typeface="Consolas"/>
                <a:sym typeface="Consolas"/>
              </a:rPr>
              <a:t>ExecStartPre= </a:t>
            </a:r>
            <a:r>
              <a:rPr lang="en-US">
                <a:solidFill>
                  <a:srgbClr val="7F7F7F"/>
                </a:solidFill>
                <a:latin typeface="Consolas"/>
                <a:ea typeface="Consolas"/>
                <a:cs typeface="Consolas"/>
                <a:sym typeface="Consolas"/>
              </a:rPr>
              <a:t>#</a:t>
            </a:r>
            <a:r>
              <a:rPr lang="en-US" i="1">
                <a:solidFill>
                  <a:srgbClr val="7F7F7F"/>
                </a:solidFill>
                <a:latin typeface="Consolas"/>
                <a:ea typeface="Consolas"/>
                <a:cs typeface="Consolas"/>
                <a:sym typeface="Consolas"/>
              </a:rPr>
              <a:t>&lt;что сделать перед запуском&gt;</a:t>
            </a:r>
            <a:endParaRPr i="1">
              <a:solidFill>
                <a:srgbClr val="7F7F7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6858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>
                <a:latin typeface="Consolas"/>
                <a:ea typeface="Consolas"/>
                <a:cs typeface="Consolas"/>
                <a:sym typeface="Consolas"/>
              </a:rPr>
              <a:t>ExecStartPost= </a:t>
            </a:r>
            <a:r>
              <a:rPr lang="en-US">
                <a:solidFill>
                  <a:srgbClr val="0A43C1"/>
                </a:solidFill>
                <a:latin typeface="Consolas"/>
                <a:ea typeface="Consolas"/>
                <a:cs typeface="Consolas"/>
                <a:sym typeface="Consolas"/>
              </a:rPr>
              <a:t>ip addr </a:t>
            </a:r>
            <a:r>
              <a:rPr lang="en-US" b="1">
                <a:solidFill>
                  <a:srgbClr val="0A43C1"/>
                </a:solidFill>
                <a:latin typeface="Consolas"/>
                <a:ea typeface="Consolas"/>
                <a:cs typeface="Consolas"/>
                <a:sym typeface="Consolas"/>
              </a:rPr>
              <a:t>add</a:t>
            </a:r>
            <a:r>
              <a:rPr lang="en-US">
                <a:solidFill>
                  <a:srgbClr val="0A43C1"/>
                </a:solidFill>
                <a:latin typeface="Consolas"/>
                <a:ea typeface="Consolas"/>
                <a:cs typeface="Consolas"/>
                <a:sym typeface="Consolas"/>
              </a:rPr>
              <a:t> 198.18.2.0/32 dev lo</a:t>
            </a:r>
            <a:endParaRPr>
              <a:solidFill>
                <a:srgbClr val="0A43C1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6858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>
                <a:latin typeface="Consolas"/>
                <a:ea typeface="Consolas"/>
                <a:cs typeface="Consolas"/>
                <a:sym typeface="Consolas"/>
              </a:rPr>
              <a:t>ExecStopPost= </a:t>
            </a:r>
            <a:r>
              <a:rPr lang="en-US">
                <a:solidFill>
                  <a:srgbClr val="0A43C1"/>
                </a:solidFill>
                <a:latin typeface="Consolas"/>
                <a:ea typeface="Consolas"/>
                <a:cs typeface="Consolas"/>
                <a:sym typeface="Consolas"/>
              </a:rPr>
              <a:t>ip addr </a:t>
            </a:r>
            <a:r>
              <a:rPr lang="en-US" b="1">
                <a:solidFill>
                  <a:srgbClr val="0A43C1"/>
                </a:solidFill>
                <a:latin typeface="Consolas"/>
                <a:ea typeface="Consolas"/>
                <a:cs typeface="Consolas"/>
                <a:sym typeface="Consolas"/>
              </a:rPr>
              <a:t>del</a:t>
            </a:r>
            <a:r>
              <a:rPr lang="en-US">
                <a:solidFill>
                  <a:srgbClr val="0A43C1"/>
                </a:solidFill>
                <a:latin typeface="Consolas"/>
                <a:ea typeface="Consolas"/>
                <a:cs typeface="Consolas"/>
                <a:sym typeface="Consolas"/>
              </a:rPr>
              <a:t> 198.18.2.0/32 dev lo</a:t>
            </a:r>
            <a:endParaRPr/>
          </a:p>
          <a:p>
            <a:pPr marL="6858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>
                <a:latin typeface="Consolas"/>
                <a:ea typeface="Consolas"/>
                <a:cs typeface="Consolas"/>
                <a:sym typeface="Consolas"/>
              </a:rPr>
              <a:t>RemainAfterExit=no</a:t>
            </a:r>
            <a:endParaRPr>
              <a:latin typeface="Consolas"/>
              <a:ea typeface="Consolas"/>
              <a:cs typeface="Consolas"/>
              <a:sym typeface="Consolas"/>
            </a:endParaRPr>
          </a:p>
          <a:p>
            <a:pPr marL="34290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/>
              <a:t>Конфигурации failover и failback должны сделать за адресом</a:t>
            </a:r>
            <a:endParaRPr/>
          </a:p>
          <a:p>
            <a:pPr marL="6858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sz="2200">
                <a:latin typeface="Consolas"/>
                <a:ea typeface="Consolas"/>
                <a:cs typeface="Consolas"/>
                <a:sym typeface="Consolas"/>
              </a:rPr>
              <a:t>follow_master_command = ‘</a:t>
            </a:r>
            <a:r>
              <a:rPr lang="en-US" sz="2200">
                <a:solidFill>
                  <a:srgbClr val="0A43C1"/>
                </a:solidFill>
                <a:latin typeface="Consolas"/>
                <a:ea typeface="Consolas"/>
                <a:cs typeface="Consolas"/>
                <a:sym typeface="Consolas"/>
              </a:rPr>
              <a:t>ip addr del 198.18.2.0/32 dev lo</a:t>
            </a:r>
            <a:r>
              <a:rPr lang="en-US" sz="2200">
                <a:latin typeface="Consolas"/>
                <a:ea typeface="Consolas"/>
                <a:cs typeface="Consolas"/>
                <a:sym typeface="Consolas"/>
              </a:rPr>
              <a:t>’</a:t>
            </a:r>
            <a:endParaRPr/>
          </a:p>
          <a:p>
            <a:pPr marL="6858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sz="2200">
                <a:latin typeface="Consolas"/>
                <a:ea typeface="Consolas"/>
                <a:cs typeface="Consolas"/>
                <a:sym typeface="Consolas"/>
              </a:rPr>
              <a:t>failover_command = ‘</a:t>
            </a:r>
            <a:r>
              <a:rPr lang="en-US" sz="2200">
                <a:solidFill>
                  <a:srgbClr val="0A43C1"/>
                </a:solidFill>
                <a:latin typeface="Consolas"/>
                <a:ea typeface="Consolas"/>
                <a:cs typeface="Consolas"/>
                <a:sym typeface="Consolas"/>
              </a:rPr>
              <a:t>test %d eq 0 &amp;&amp; ip addr </a:t>
            </a:r>
            <a:r>
              <a:rPr lang="en-US" sz="2200" b="1">
                <a:solidFill>
                  <a:srgbClr val="0A43C1"/>
                </a:solidFill>
                <a:latin typeface="Consolas"/>
                <a:ea typeface="Consolas"/>
                <a:cs typeface="Consolas"/>
                <a:sym typeface="Consolas"/>
              </a:rPr>
              <a:t>del</a:t>
            </a:r>
            <a:r>
              <a:rPr lang="en-US" sz="2200">
                <a:solidFill>
                  <a:srgbClr val="0A43C1"/>
                </a:solidFill>
                <a:latin typeface="Consolas"/>
                <a:ea typeface="Consolas"/>
                <a:cs typeface="Consolas"/>
                <a:sym typeface="Consolas"/>
              </a:rPr>
              <a:t> 198.18.2.0/32 dev lo</a:t>
            </a:r>
            <a:r>
              <a:rPr lang="en-US" sz="2200">
                <a:latin typeface="Consolas"/>
                <a:ea typeface="Consolas"/>
                <a:cs typeface="Consolas"/>
                <a:sym typeface="Consolas"/>
              </a:rPr>
              <a:t>’</a:t>
            </a:r>
            <a:endParaRPr/>
          </a:p>
          <a:p>
            <a:pPr marL="6858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sz="2200">
                <a:latin typeface="Consolas"/>
                <a:ea typeface="Consolas"/>
                <a:cs typeface="Consolas"/>
                <a:sym typeface="Consolas"/>
              </a:rPr>
              <a:t>failback_command = ‘</a:t>
            </a:r>
            <a:r>
              <a:rPr lang="en-US" sz="2200">
                <a:solidFill>
                  <a:srgbClr val="0A43C1"/>
                </a:solidFill>
                <a:latin typeface="Consolas"/>
                <a:ea typeface="Consolas"/>
                <a:cs typeface="Consolas"/>
                <a:sym typeface="Consolas"/>
              </a:rPr>
              <a:t>test %d eq 0 &amp;&amp; ip addr </a:t>
            </a:r>
            <a:r>
              <a:rPr lang="en-US" sz="2200" b="1">
                <a:solidFill>
                  <a:srgbClr val="0A43C1"/>
                </a:solidFill>
                <a:latin typeface="Consolas"/>
                <a:ea typeface="Consolas"/>
                <a:cs typeface="Consolas"/>
                <a:sym typeface="Consolas"/>
              </a:rPr>
              <a:t>add</a:t>
            </a:r>
            <a:r>
              <a:rPr lang="en-US" sz="2200">
                <a:solidFill>
                  <a:srgbClr val="0A43C1"/>
                </a:solidFill>
                <a:latin typeface="Consolas"/>
                <a:ea typeface="Consolas"/>
                <a:cs typeface="Consolas"/>
                <a:sym typeface="Consolas"/>
              </a:rPr>
              <a:t> 198.18.2.0/32 dev lo’</a:t>
            </a:r>
            <a:endParaRPr sz="2200">
              <a:latin typeface="Consolas"/>
              <a:ea typeface="Consolas"/>
              <a:cs typeface="Consolas"/>
              <a:sym typeface="Consola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"/>
          <p:cNvSpPr txBox="1">
            <a:spLocks noGrp="1"/>
          </p:cNvSpPr>
          <p:nvPr>
            <p:ph type="sldNum" idx="12"/>
          </p:nvPr>
        </p:nvSpPr>
        <p:spPr>
          <a:xfrm>
            <a:off x="10748210" y="6529137"/>
            <a:ext cx="1153545" cy="192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  <p:sp>
        <p:nvSpPr>
          <p:cNvPr id="197" name="Google Shape;197;p2"/>
          <p:cNvSpPr txBox="1">
            <a:spLocks noGrp="1"/>
          </p:cNvSpPr>
          <p:nvPr>
            <p:ph type="body" idx="1"/>
          </p:nvPr>
        </p:nvSpPr>
        <p:spPr>
          <a:xfrm>
            <a:off x="4003482" y="2915433"/>
            <a:ext cx="6744728" cy="6828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r>
              <a:rPr lang="en-US"/>
              <a:t>Игорь Алов</a:t>
            </a:r>
            <a:endParaRPr/>
          </a:p>
        </p:txBody>
      </p:sp>
      <p:sp>
        <p:nvSpPr>
          <p:cNvPr id="198" name="Google Shape;198;p2"/>
          <p:cNvSpPr txBox="1">
            <a:spLocks noGrp="1"/>
          </p:cNvSpPr>
          <p:nvPr>
            <p:ph type="body" idx="3"/>
          </p:nvPr>
        </p:nvSpPr>
        <p:spPr>
          <a:xfrm>
            <a:off x="4003482" y="3615823"/>
            <a:ext cx="6744728" cy="18213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/>
              <a:t>Более 20ти лет в ИТ (Multinex, МТС, DataIX)</a:t>
            </a:r>
            <a:endParaRPr sz="2400"/>
          </a:p>
          <a:p>
            <a:pPr marL="457200" lvl="0" indent="-457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/>
              <a:t>Архитектор сетей передачи данных</a:t>
            </a:r>
            <a:endParaRPr/>
          </a:p>
          <a:p>
            <a:pPr marL="457200" lvl="0" indent="-457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/>
              <a:t>Разработка C++, PHP, Python – Хобби</a:t>
            </a:r>
            <a:endParaRPr sz="2400"/>
          </a:p>
          <a:p>
            <a:pPr marL="457200" lvl="0" indent="-457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/>
              <a:t>Slackware committer</a:t>
            </a:r>
            <a:endParaRPr/>
          </a:p>
        </p:txBody>
      </p:sp>
      <p:pic>
        <p:nvPicPr>
          <p:cNvPr id="199" name="Google Shape;199;p2" descr="C:\Users\SpIZER\Desktop\fotos\87032250_2778465042237260_8947056668781314048_n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96268" y="880833"/>
            <a:ext cx="1566332" cy="1566332"/>
          </a:xfrm>
          <a:prstGeom prst="ellipse">
            <a:avLst/>
          </a:prstGeom>
          <a:noFill/>
          <a:ln>
            <a:noFill/>
          </a:ln>
        </p:spPr>
      </p:pic>
      <p:sp>
        <p:nvSpPr>
          <p:cNvPr id="200" name="Google Shape;200;p2"/>
          <p:cNvSpPr txBox="1">
            <a:spLocks noGrp="1"/>
          </p:cNvSpPr>
          <p:nvPr>
            <p:ph type="body" idx="2"/>
          </p:nvPr>
        </p:nvSpPr>
        <p:spPr>
          <a:xfrm>
            <a:off x="4003481" y="5521459"/>
            <a:ext cx="7309655" cy="7604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/>
          </a:p>
          <a:p>
            <a:pPr marL="0" lvl="0" indent="0" algn="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/>
              <a:t>email - </a:t>
            </a:r>
            <a:r>
              <a:rPr lang="en-US" u="sng">
                <a:solidFill>
                  <a:schemeClr val="hlink"/>
                </a:solidFill>
                <a:hlinkClick r:id="rId4"/>
              </a:rPr>
              <a:t>alov.igor@gmail.com</a:t>
            </a:r>
            <a:r>
              <a:rPr lang="en-US"/>
              <a:t> 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p20"/>
          <p:cNvSpPr txBox="1">
            <a:spLocks noGrp="1"/>
          </p:cNvSpPr>
          <p:nvPr>
            <p:ph type="title"/>
          </p:nvPr>
        </p:nvSpPr>
        <p:spPr>
          <a:xfrm>
            <a:off x="517358" y="896579"/>
            <a:ext cx="8105885" cy="9408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7A10"/>
              </a:buClr>
              <a:buSzPts val="3200"/>
              <a:buFont typeface="Arial"/>
              <a:buNone/>
            </a:pPr>
            <a:r>
              <a:rPr lang="en-US"/>
              <a:t>Окончательная конфигурация PgPool-II</a:t>
            </a:r>
            <a:endParaRPr/>
          </a:p>
        </p:txBody>
      </p:sp>
      <p:sp>
        <p:nvSpPr>
          <p:cNvPr id="613" name="Google Shape;613;p20"/>
          <p:cNvSpPr txBox="1">
            <a:spLocks noGrp="1"/>
          </p:cNvSpPr>
          <p:nvPr>
            <p:ph type="sldNum" idx="12"/>
          </p:nvPr>
        </p:nvSpPr>
        <p:spPr>
          <a:xfrm>
            <a:off x="10748210" y="6529137"/>
            <a:ext cx="1153545" cy="192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  <p:sp>
        <p:nvSpPr>
          <p:cNvPr id="614" name="Google Shape;614;p20"/>
          <p:cNvSpPr txBox="1">
            <a:spLocks noGrp="1"/>
          </p:cNvSpPr>
          <p:nvPr>
            <p:ph type="body" idx="1"/>
          </p:nvPr>
        </p:nvSpPr>
        <p:spPr>
          <a:xfrm>
            <a:off x="517526" y="1857691"/>
            <a:ext cx="10799762" cy="45193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 fontScale="92500"/>
          </a:bodyPr>
          <a:lstStyle/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/>
              <a:t>Конфигурация: </a:t>
            </a:r>
            <a:r>
              <a:rPr lang="en-US" i="1">
                <a:solidFill>
                  <a:srgbClr val="0A43C1"/>
                </a:solidFill>
              </a:rPr>
              <a:t>/usr/lib/systemd/system/</a:t>
            </a:r>
            <a:r>
              <a:rPr lang="en-US" b="1" i="1">
                <a:solidFill>
                  <a:srgbClr val="0A43C1"/>
                </a:solidFill>
              </a:rPr>
              <a:t>pgpool2.service.d</a:t>
            </a:r>
            <a:r>
              <a:rPr lang="en-US" i="1">
                <a:solidFill>
                  <a:srgbClr val="0A43C1"/>
                </a:solidFill>
              </a:rPr>
              <a:t>/loopback.conf</a:t>
            </a:r>
            <a:endParaRPr i="1">
              <a:solidFill>
                <a:srgbClr val="0A43C1"/>
              </a:solidFill>
            </a:endParaRPr>
          </a:p>
          <a:p>
            <a:pPr marL="6858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sz="2000">
                <a:latin typeface="Consolas"/>
                <a:ea typeface="Consolas"/>
                <a:cs typeface="Consolas"/>
                <a:sym typeface="Consolas"/>
              </a:rPr>
              <a:t>[Service]</a:t>
            </a:r>
            <a:endParaRPr/>
          </a:p>
          <a:p>
            <a:pPr marL="6858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sz="2000">
                <a:latin typeface="Consolas"/>
                <a:ea typeface="Consolas"/>
                <a:cs typeface="Consolas"/>
                <a:sym typeface="Consolas"/>
              </a:rPr>
              <a:t>Restart=on-failure</a:t>
            </a:r>
            <a:endParaRPr/>
          </a:p>
          <a:p>
            <a:pPr marL="6858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sz="2000">
                <a:latin typeface="Consolas"/>
                <a:ea typeface="Consolas"/>
                <a:cs typeface="Consolas"/>
                <a:sym typeface="Consolas"/>
              </a:rPr>
              <a:t>AmbientCapabilities=CAP_NET_ADMIN</a:t>
            </a:r>
            <a:endParaRPr sz="2000">
              <a:latin typeface="Consolas"/>
              <a:ea typeface="Consolas"/>
              <a:cs typeface="Consolas"/>
              <a:sym typeface="Consolas"/>
            </a:endParaRPr>
          </a:p>
          <a:p>
            <a:pPr marL="6858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sz="2000">
                <a:latin typeface="Consolas"/>
                <a:ea typeface="Consolas"/>
                <a:cs typeface="Consolas"/>
                <a:sym typeface="Consolas"/>
              </a:rPr>
              <a:t>RestartSec=300</a:t>
            </a:r>
            <a:endParaRPr/>
          </a:p>
          <a:p>
            <a:pPr marL="6858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sz="2000">
                <a:latin typeface="Consolas"/>
                <a:ea typeface="Consolas"/>
                <a:cs typeface="Consolas"/>
                <a:sym typeface="Consolas"/>
              </a:rPr>
              <a:t>RemainAfterExit=no</a:t>
            </a:r>
            <a:endParaRPr/>
          </a:p>
          <a:p>
            <a:pPr marL="6858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sz="2000">
                <a:latin typeface="Consolas"/>
                <a:ea typeface="Consolas"/>
                <a:cs typeface="Consolas"/>
                <a:sym typeface="Consolas"/>
              </a:rPr>
              <a:t>ExecStartPre=</a:t>
            </a:r>
            <a:r>
              <a:rPr lang="en-US" sz="2000">
                <a:solidFill>
                  <a:srgbClr val="0A43C1"/>
                </a:solidFill>
                <a:latin typeface="Consolas"/>
                <a:ea typeface="Consolas"/>
                <a:cs typeface="Consolas"/>
                <a:sym typeface="Consolas"/>
              </a:rPr>
              <a:t>/etc/pgpool2/manage.sh </a:t>
            </a:r>
            <a:r>
              <a:rPr lang="en-US" sz="2000" b="1">
                <a:solidFill>
                  <a:srgbClr val="0A43C1"/>
                </a:solidFill>
                <a:latin typeface="Consolas"/>
                <a:ea typeface="Consolas"/>
                <a:cs typeface="Consolas"/>
                <a:sym typeface="Consolas"/>
              </a:rPr>
              <a:t>clean</a:t>
            </a:r>
            <a:r>
              <a:rPr lang="en-US" sz="2000">
                <a:solidFill>
                  <a:srgbClr val="0A43C1"/>
                </a:solidFill>
                <a:latin typeface="Consolas"/>
                <a:ea typeface="Consolas"/>
                <a:cs typeface="Consolas"/>
                <a:sym typeface="Consolas"/>
              </a:rPr>
              <a:t> 0</a:t>
            </a:r>
            <a:endParaRPr/>
          </a:p>
          <a:p>
            <a:pPr marL="6858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sz="2000">
                <a:latin typeface="Consolas"/>
                <a:ea typeface="Consolas"/>
                <a:cs typeface="Consolas"/>
                <a:sym typeface="Consolas"/>
              </a:rPr>
              <a:t>ExecStartPost=</a:t>
            </a:r>
            <a:r>
              <a:rPr lang="en-US" sz="2000">
                <a:solidFill>
                  <a:srgbClr val="0A43C1"/>
                </a:solidFill>
                <a:latin typeface="Consolas"/>
                <a:ea typeface="Consolas"/>
                <a:cs typeface="Consolas"/>
                <a:sym typeface="Consolas"/>
              </a:rPr>
              <a:t>/etc/pgpool2/manage.sh </a:t>
            </a:r>
            <a:r>
              <a:rPr lang="en-US" sz="2000" b="1">
                <a:solidFill>
                  <a:srgbClr val="0A43C1"/>
                </a:solidFill>
                <a:latin typeface="Consolas"/>
                <a:ea typeface="Consolas"/>
                <a:cs typeface="Consolas"/>
                <a:sym typeface="Consolas"/>
              </a:rPr>
              <a:t>add</a:t>
            </a:r>
            <a:r>
              <a:rPr lang="en-US" sz="2000">
                <a:solidFill>
                  <a:srgbClr val="0A43C1"/>
                </a:solidFill>
                <a:latin typeface="Consolas"/>
                <a:ea typeface="Consolas"/>
                <a:cs typeface="Consolas"/>
                <a:sym typeface="Consolas"/>
              </a:rPr>
              <a:t> 0</a:t>
            </a:r>
            <a:endParaRPr/>
          </a:p>
          <a:p>
            <a:pPr marL="6858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sz="2000">
                <a:latin typeface="Consolas"/>
                <a:ea typeface="Consolas"/>
                <a:cs typeface="Consolas"/>
                <a:sym typeface="Consolas"/>
              </a:rPr>
              <a:t>ExecStopPost=</a:t>
            </a:r>
            <a:r>
              <a:rPr lang="en-US" sz="2000">
                <a:solidFill>
                  <a:srgbClr val="0A43C1"/>
                </a:solidFill>
                <a:latin typeface="Consolas"/>
                <a:ea typeface="Consolas"/>
                <a:cs typeface="Consolas"/>
                <a:sym typeface="Consolas"/>
              </a:rPr>
              <a:t>/etc/pgpool2/manage.sh </a:t>
            </a:r>
            <a:r>
              <a:rPr lang="en-US" sz="2000" b="1">
                <a:solidFill>
                  <a:srgbClr val="0A43C1"/>
                </a:solidFill>
                <a:latin typeface="Consolas"/>
                <a:ea typeface="Consolas"/>
                <a:cs typeface="Consolas"/>
                <a:sym typeface="Consolas"/>
              </a:rPr>
              <a:t>del</a:t>
            </a:r>
            <a:r>
              <a:rPr lang="en-US" sz="2000">
                <a:solidFill>
                  <a:srgbClr val="0A43C1"/>
                </a:solidFill>
                <a:latin typeface="Consolas"/>
                <a:ea typeface="Consolas"/>
                <a:cs typeface="Consolas"/>
                <a:sym typeface="Consolas"/>
              </a:rPr>
              <a:t> 0</a:t>
            </a:r>
            <a:endParaRPr sz="2000">
              <a:solidFill>
                <a:srgbClr val="0A43C1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34290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/>
              <a:t>Конфигурация: </a:t>
            </a:r>
            <a:r>
              <a:rPr lang="en-US" i="1">
                <a:solidFill>
                  <a:srgbClr val="0A43C1"/>
                </a:solidFill>
              </a:rPr>
              <a:t>/etc/pgpool2/pgpool.conf</a:t>
            </a:r>
            <a:endParaRPr i="1">
              <a:solidFill>
                <a:srgbClr val="0A43C1"/>
              </a:solidFill>
            </a:endParaRPr>
          </a:p>
          <a:p>
            <a:pPr marL="6858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sz="2200">
                <a:latin typeface="Consolas"/>
                <a:ea typeface="Consolas"/>
                <a:cs typeface="Consolas"/>
                <a:sym typeface="Consolas"/>
              </a:rPr>
              <a:t>follow_master_command = ‘</a:t>
            </a:r>
            <a:r>
              <a:rPr lang="en-US" sz="2200">
                <a:solidFill>
                  <a:srgbClr val="0A43C1"/>
                </a:solidFill>
                <a:latin typeface="Consolas"/>
                <a:ea typeface="Consolas"/>
                <a:cs typeface="Consolas"/>
                <a:sym typeface="Consolas"/>
              </a:rPr>
              <a:t>/etc/pgpool2/manage.sh </a:t>
            </a:r>
            <a:r>
              <a:rPr lang="en-US" sz="2200" b="1">
                <a:solidFill>
                  <a:srgbClr val="0A43C1"/>
                </a:solidFill>
                <a:latin typeface="Consolas"/>
                <a:ea typeface="Consolas"/>
                <a:cs typeface="Consolas"/>
                <a:sym typeface="Consolas"/>
              </a:rPr>
              <a:t>del</a:t>
            </a:r>
            <a:r>
              <a:rPr lang="en-US" sz="2200">
                <a:solidFill>
                  <a:srgbClr val="0A43C1"/>
                </a:solidFill>
                <a:latin typeface="Consolas"/>
                <a:ea typeface="Consolas"/>
                <a:cs typeface="Consolas"/>
                <a:sym typeface="Consolas"/>
              </a:rPr>
              <a:t> 0</a:t>
            </a:r>
            <a:r>
              <a:rPr lang="en-US" sz="2200">
                <a:latin typeface="Consolas"/>
                <a:ea typeface="Consolas"/>
                <a:cs typeface="Consolas"/>
                <a:sym typeface="Consolas"/>
              </a:rPr>
              <a:t>’</a:t>
            </a:r>
            <a:endParaRPr/>
          </a:p>
          <a:p>
            <a:pPr marL="6858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sz="2200">
                <a:latin typeface="Consolas"/>
                <a:ea typeface="Consolas"/>
                <a:cs typeface="Consolas"/>
                <a:sym typeface="Consolas"/>
              </a:rPr>
              <a:t>failover_command = ‘</a:t>
            </a:r>
            <a:r>
              <a:rPr lang="en-US" sz="2200">
                <a:solidFill>
                  <a:srgbClr val="0A43C1"/>
                </a:solidFill>
                <a:latin typeface="Consolas"/>
                <a:ea typeface="Consolas"/>
                <a:cs typeface="Consolas"/>
                <a:sym typeface="Consolas"/>
              </a:rPr>
              <a:t>/etc/pgpool2/manage.sh </a:t>
            </a:r>
            <a:r>
              <a:rPr lang="en-US" sz="2200" b="1">
                <a:solidFill>
                  <a:srgbClr val="0A43C1"/>
                </a:solidFill>
                <a:latin typeface="Consolas"/>
                <a:ea typeface="Consolas"/>
                <a:cs typeface="Consolas"/>
                <a:sym typeface="Consolas"/>
              </a:rPr>
              <a:t>del</a:t>
            </a:r>
            <a:r>
              <a:rPr lang="en-US" sz="2200">
                <a:solidFill>
                  <a:srgbClr val="0A43C1"/>
                </a:solidFill>
                <a:latin typeface="Consolas"/>
                <a:ea typeface="Consolas"/>
                <a:cs typeface="Consolas"/>
                <a:sym typeface="Consolas"/>
              </a:rPr>
              <a:t> %d</a:t>
            </a:r>
            <a:r>
              <a:rPr lang="en-US" sz="2200">
                <a:latin typeface="Consolas"/>
                <a:ea typeface="Consolas"/>
                <a:cs typeface="Consolas"/>
                <a:sym typeface="Consolas"/>
              </a:rPr>
              <a:t>’</a:t>
            </a:r>
            <a:endParaRPr/>
          </a:p>
          <a:p>
            <a:pPr marL="6858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sz="2200">
                <a:latin typeface="Consolas"/>
                <a:ea typeface="Consolas"/>
                <a:cs typeface="Consolas"/>
                <a:sym typeface="Consolas"/>
              </a:rPr>
              <a:t>failback_command = ‘</a:t>
            </a:r>
            <a:r>
              <a:rPr lang="en-US" sz="2200">
                <a:solidFill>
                  <a:srgbClr val="0A43C1"/>
                </a:solidFill>
                <a:latin typeface="Consolas"/>
                <a:ea typeface="Consolas"/>
                <a:cs typeface="Consolas"/>
                <a:sym typeface="Consolas"/>
              </a:rPr>
              <a:t>/etc/pgpool2/manage.sh </a:t>
            </a:r>
            <a:r>
              <a:rPr lang="en-US" sz="2200" b="1">
                <a:solidFill>
                  <a:srgbClr val="0A43C1"/>
                </a:solidFill>
                <a:latin typeface="Consolas"/>
                <a:ea typeface="Consolas"/>
                <a:cs typeface="Consolas"/>
                <a:sym typeface="Consolas"/>
              </a:rPr>
              <a:t>add</a:t>
            </a:r>
            <a:r>
              <a:rPr lang="en-US" sz="2200">
                <a:solidFill>
                  <a:srgbClr val="0A43C1"/>
                </a:solidFill>
                <a:latin typeface="Consolas"/>
                <a:ea typeface="Consolas"/>
                <a:cs typeface="Consolas"/>
                <a:sym typeface="Consolas"/>
              </a:rPr>
              <a:t> %d</a:t>
            </a:r>
            <a:r>
              <a:rPr lang="en-US" sz="2200">
                <a:latin typeface="Consolas"/>
                <a:ea typeface="Consolas"/>
                <a:cs typeface="Consolas"/>
                <a:sym typeface="Consolas"/>
              </a:rPr>
              <a:t>’</a:t>
            </a:r>
            <a:endParaRPr sz="2200">
              <a:latin typeface="Consolas"/>
              <a:ea typeface="Consolas"/>
              <a:cs typeface="Consolas"/>
              <a:sym typeface="Consolas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Google Shape;620;p21"/>
          <p:cNvSpPr/>
          <p:nvPr/>
        </p:nvSpPr>
        <p:spPr>
          <a:xfrm>
            <a:off x="4666378" y="4804757"/>
            <a:ext cx="5380715" cy="1310941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DC3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1" name="Google Shape;621;p21"/>
          <p:cNvSpPr/>
          <p:nvPr/>
        </p:nvSpPr>
        <p:spPr>
          <a:xfrm>
            <a:off x="4633448" y="3057899"/>
            <a:ext cx="5380715" cy="1310941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rgbClr val="F8A61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DC2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2" name="Google Shape;622;p21"/>
          <p:cNvSpPr/>
          <p:nvPr/>
        </p:nvSpPr>
        <p:spPr>
          <a:xfrm>
            <a:off x="4599570" y="1442821"/>
            <a:ext cx="5380715" cy="1310941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DC1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3" name="Google Shape;623;p21"/>
          <p:cNvSpPr txBox="1">
            <a:spLocks noGrp="1"/>
          </p:cNvSpPr>
          <p:nvPr>
            <p:ph type="sldNum" idx="12"/>
          </p:nvPr>
        </p:nvSpPr>
        <p:spPr>
          <a:xfrm>
            <a:off x="10748210" y="6529137"/>
            <a:ext cx="1153545" cy="192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21</a:t>
            </a:fld>
            <a:endParaRPr/>
          </a:p>
        </p:txBody>
      </p:sp>
      <p:sp>
        <p:nvSpPr>
          <p:cNvPr id="624" name="Google Shape;624;p21"/>
          <p:cNvSpPr txBox="1">
            <a:spLocks noGrp="1"/>
          </p:cNvSpPr>
          <p:nvPr>
            <p:ph type="title"/>
          </p:nvPr>
        </p:nvSpPr>
        <p:spPr>
          <a:xfrm>
            <a:off x="627638" y="896579"/>
            <a:ext cx="8212929" cy="9408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7A10"/>
              </a:buClr>
              <a:buSzPts val="3200"/>
              <a:buFont typeface="Arial"/>
              <a:buNone/>
            </a:pPr>
            <a:r>
              <a:rPr lang="en-US"/>
              <a:t>Мастер тоже может быть “балансером”</a:t>
            </a:r>
            <a:endParaRPr/>
          </a:p>
        </p:txBody>
      </p:sp>
      <p:pic>
        <p:nvPicPr>
          <p:cNvPr id="625" name="Google Shape;625;p21" descr="C:\Users\ecoffey\AppData\Local\Temp\Rar$DRa1.653\30059_Device_laptop_3145_unknown_64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40898" y="3319163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6" name="Google Shape;626;p21" descr="C:\Users\ecoffey\AppData\Local\Temp\Rar$DRa0.521\30075_Device_set_top_box_unreachable_64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659478" y="1667983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7" name="Google Shape;627;p21" descr="C:\Users\ecoffey\AppData\Local\Temp\Rar$DRa0.521\30075_Device_set_top_box_unreachable_64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659478" y="3328353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8" name="Google Shape;628;p21" descr="C:\Users\ecoffey\AppData\Local\Temp\Rar$DRa0.521\30075_Device_set_top_box_unreachable_64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659478" y="5054048"/>
            <a:ext cx="609600" cy="609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29" name="Google Shape;629;p21"/>
          <p:cNvCxnSpPr>
            <a:stCxn id="625" idx="3"/>
            <a:endCxn id="630" idx="1"/>
          </p:cNvCxnSpPr>
          <p:nvPr/>
        </p:nvCxnSpPr>
        <p:spPr>
          <a:xfrm>
            <a:off x="1850498" y="3623963"/>
            <a:ext cx="1352700" cy="16800"/>
          </a:xfrm>
          <a:prstGeom prst="straightConnector1">
            <a:avLst/>
          </a:prstGeom>
          <a:noFill/>
          <a:ln w="19050" cap="flat" cmpd="sng">
            <a:solidFill>
              <a:srgbClr val="F8A61C"/>
            </a:solidFill>
            <a:prstDash val="solid"/>
            <a:miter lim="800000"/>
            <a:headEnd type="none" w="sm" len="sm"/>
            <a:tailEnd type="stealth" w="med" len="med"/>
          </a:ln>
        </p:spPr>
      </p:cxnSp>
      <p:cxnSp>
        <p:nvCxnSpPr>
          <p:cNvPr id="631" name="Google Shape;631;p21"/>
          <p:cNvCxnSpPr>
            <a:stCxn id="630" idx="3"/>
            <a:endCxn id="626" idx="1"/>
          </p:cNvCxnSpPr>
          <p:nvPr/>
        </p:nvCxnSpPr>
        <p:spPr>
          <a:xfrm rot="10800000" flipH="1">
            <a:off x="3873640" y="1972731"/>
            <a:ext cx="1785900" cy="1668000"/>
          </a:xfrm>
          <a:prstGeom prst="straightConnector1">
            <a:avLst/>
          </a:prstGeom>
          <a:noFill/>
          <a:ln w="19050" cap="flat" cmpd="sng">
            <a:solidFill>
              <a:srgbClr val="F8A61C"/>
            </a:solidFill>
            <a:prstDash val="solid"/>
            <a:miter lim="800000"/>
            <a:headEnd type="none" w="sm" len="sm"/>
            <a:tailEnd type="stealth" w="med" len="med"/>
          </a:ln>
        </p:spPr>
      </p:cxnSp>
      <p:cxnSp>
        <p:nvCxnSpPr>
          <p:cNvPr id="632" name="Google Shape;632;p21"/>
          <p:cNvCxnSpPr>
            <a:stCxn id="630" idx="3"/>
            <a:endCxn id="627" idx="1"/>
          </p:cNvCxnSpPr>
          <p:nvPr/>
        </p:nvCxnSpPr>
        <p:spPr>
          <a:xfrm rot="10800000" flipH="1">
            <a:off x="3873640" y="3633231"/>
            <a:ext cx="1785900" cy="7500"/>
          </a:xfrm>
          <a:prstGeom prst="straightConnector1">
            <a:avLst/>
          </a:prstGeom>
          <a:noFill/>
          <a:ln w="19050" cap="flat" cmpd="sng">
            <a:solidFill>
              <a:srgbClr val="F8A61C"/>
            </a:solidFill>
            <a:prstDash val="solid"/>
            <a:miter lim="800000"/>
            <a:headEnd type="none" w="sm" len="sm"/>
            <a:tailEnd type="stealth" w="med" len="med"/>
          </a:ln>
        </p:spPr>
      </p:cxnSp>
      <p:cxnSp>
        <p:nvCxnSpPr>
          <p:cNvPr id="633" name="Google Shape;633;p21"/>
          <p:cNvCxnSpPr/>
          <p:nvPr/>
        </p:nvCxnSpPr>
        <p:spPr>
          <a:xfrm>
            <a:off x="3848368" y="3656130"/>
            <a:ext cx="1785838" cy="1718117"/>
          </a:xfrm>
          <a:prstGeom prst="straightConnector1">
            <a:avLst/>
          </a:prstGeom>
          <a:noFill/>
          <a:ln w="19050" cap="flat" cmpd="sng">
            <a:solidFill>
              <a:srgbClr val="F8A61C"/>
            </a:solidFill>
            <a:prstDash val="solid"/>
            <a:miter lim="800000"/>
            <a:headEnd type="none" w="sm" len="sm"/>
            <a:tailEnd type="stealth" w="med" len="med"/>
          </a:ln>
        </p:spPr>
      </p:cxnSp>
      <p:cxnSp>
        <p:nvCxnSpPr>
          <p:cNvPr id="634" name="Google Shape;634;p21"/>
          <p:cNvCxnSpPr>
            <a:stCxn id="626" idx="3"/>
            <a:endCxn id="635" idx="1"/>
          </p:cNvCxnSpPr>
          <p:nvPr/>
        </p:nvCxnSpPr>
        <p:spPr>
          <a:xfrm>
            <a:off x="6269078" y="1972783"/>
            <a:ext cx="2403000" cy="10200"/>
          </a:xfrm>
          <a:prstGeom prst="straightConnector1">
            <a:avLst/>
          </a:prstGeom>
          <a:noFill/>
          <a:ln w="19050" cap="flat" cmpd="sng">
            <a:solidFill>
              <a:srgbClr val="F8A61C"/>
            </a:solidFill>
            <a:prstDash val="solid"/>
            <a:miter lim="800000"/>
            <a:headEnd type="none" w="sm" len="sm"/>
            <a:tailEnd type="stealth" w="med" len="med"/>
          </a:ln>
        </p:spPr>
      </p:cxnSp>
      <p:cxnSp>
        <p:nvCxnSpPr>
          <p:cNvPr id="636" name="Google Shape;636;p21"/>
          <p:cNvCxnSpPr>
            <a:stCxn id="626" idx="3"/>
            <a:endCxn id="637" idx="1"/>
          </p:cNvCxnSpPr>
          <p:nvPr/>
        </p:nvCxnSpPr>
        <p:spPr>
          <a:xfrm>
            <a:off x="6269078" y="1972783"/>
            <a:ext cx="2480100" cy="1644600"/>
          </a:xfrm>
          <a:prstGeom prst="straightConnector1">
            <a:avLst/>
          </a:prstGeom>
          <a:noFill/>
          <a:ln w="19050" cap="flat" cmpd="sng">
            <a:solidFill>
              <a:srgbClr val="F8A61C"/>
            </a:solidFill>
            <a:prstDash val="solid"/>
            <a:miter lim="800000"/>
            <a:headEnd type="none" w="sm" len="sm"/>
            <a:tailEnd type="stealth" w="med" len="med"/>
          </a:ln>
        </p:spPr>
      </p:cxnSp>
      <p:cxnSp>
        <p:nvCxnSpPr>
          <p:cNvPr id="638" name="Google Shape;638;p21"/>
          <p:cNvCxnSpPr>
            <a:stCxn id="626" idx="3"/>
            <a:endCxn id="639" idx="1"/>
          </p:cNvCxnSpPr>
          <p:nvPr/>
        </p:nvCxnSpPr>
        <p:spPr>
          <a:xfrm>
            <a:off x="6269078" y="1972783"/>
            <a:ext cx="2421900" cy="3433200"/>
          </a:xfrm>
          <a:prstGeom prst="straightConnector1">
            <a:avLst/>
          </a:prstGeom>
          <a:noFill/>
          <a:ln w="19050" cap="flat" cmpd="sng">
            <a:solidFill>
              <a:srgbClr val="F8A61C"/>
            </a:solidFill>
            <a:prstDash val="solid"/>
            <a:miter lim="800000"/>
            <a:headEnd type="none" w="sm" len="sm"/>
            <a:tailEnd type="stealth" w="med" len="med"/>
          </a:ln>
        </p:spPr>
      </p:cxnSp>
      <p:cxnSp>
        <p:nvCxnSpPr>
          <p:cNvPr id="640" name="Google Shape;640;p21"/>
          <p:cNvCxnSpPr>
            <a:stCxn id="627" idx="3"/>
            <a:endCxn id="635" idx="1"/>
          </p:cNvCxnSpPr>
          <p:nvPr/>
        </p:nvCxnSpPr>
        <p:spPr>
          <a:xfrm rot="10800000" flipH="1">
            <a:off x="6269078" y="1983153"/>
            <a:ext cx="2403000" cy="1650000"/>
          </a:xfrm>
          <a:prstGeom prst="straightConnector1">
            <a:avLst/>
          </a:prstGeom>
          <a:noFill/>
          <a:ln w="19050" cap="flat" cmpd="sng">
            <a:solidFill>
              <a:srgbClr val="F8A61C"/>
            </a:solidFill>
            <a:prstDash val="solid"/>
            <a:miter lim="800000"/>
            <a:headEnd type="none" w="sm" len="sm"/>
            <a:tailEnd type="stealth" w="med" len="med"/>
          </a:ln>
        </p:spPr>
      </p:cxnSp>
      <p:cxnSp>
        <p:nvCxnSpPr>
          <p:cNvPr id="641" name="Google Shape;641;p21"/>
          <p:cNvCxnSpPr>
            <a:stCxn id="627" idx="3"/>
            <a:endCxn id="637" idx="1"/>
          </p:cNvCxnSpPr>
          <p:nvPr/>
        </p:nvCxnSpPr>
        <p:spPr>
          <a:xfrm rot="10800000" flipH="1">
            <a:off x="6269078" y="3617553"/>
            <a:ext cx="2480100" cy="15600"/>
          </a:xfrm>
          <a:prstGeom prst="straightConnector1">
            <a:avLst/>
          </a:prstGeom>
          <a:noFill/>
          <a:ln w="19050" cap="flat" cmpd="sng">
            <a:solidFill>
              <a:srgbClr val="F8A61C"/>
            </a:solidFill>
            <a:prstDash val="solid"/>
            <a:miter lim="800000"/>
            <a:headEnd type="none" w="sm" len="sm"/>
            <a:tailEnd type="stealth" w="med" len="med"/>
          </a:ln>
        </p:spPr>
      </p:cxnSp>
      <p:cxnSp>
        <p:nvCxnSpPr>
          <p:cNvPr id="642" name="Google Shape;642;p21"/>
          <p:cNvCxnSpPr>
            <a:stCxn id="627" idx="3"/>
            <a:endCxn id="639" idx="1"/>
          </p:cNvCxnSpPr>
          <p:nvPr/>
        </p:nvCxnSpPr>
        <p:spPr>
          <a:xfrm>
            <a:off x="6269078" y="3633153"/>
            <a:ext cx="2421900" cy="1773000"/>
          </a:xfrm>
          <a:prstGeom prst="straightConnector1">
            <a:avLst/>
          </a:prstGeom>
          <a:noFill/>
          <a:ln w="19050" cap="flat" cmpd="sng">
            <a:solidFill>
              <a:srgbClr val="F8A61C"/>
            </a:solidFill>
            <a:prstDash val="solid"/>
            <a:miter lim="800000"/>
            <a:headEnd type="none" w="sm" len="sm"/>
            <a:tailEnd type="stealth" w="med" len="med"/>
          </a:ln>
        </p:spPr>
      </p:cxnSp>
      <p:cxnSp>
        <p:nvCxnSpPr>
          <p:cNvPr id="643" name="Google Shape;643;p21"/>
          <p:cNvCxnSpPr>
            <a:stCxn id="628" idx="3"/>
            <a:endCxn id="635" idx="1"/>
          </p:cNvCxnSpPr>
          <p:nvPr/>
        </p:nvCxnSpPr>
        <p:spPr>
          <a:xfrm rot="10800000" flipH="1">
            <a:off x="6269078" y="1982948"/>
            <a:ext cx="2403000" cy="3375900"/>
          </a:xfrm>
          <a:prstGeom prst="straightConnector1">
            <a:avLst/>
          </a:prstGeom>
          <a:noFill/>
          <a:ln w="19050" cap="flat" cmpd="sng">
            <a:solidFill>
              <a:srgbClr val="F8A61C"/>
            </a:solidFill>
            <a:prstDash val="solid"/>
            <a:miter lim="800000"/>
            <a:headEnd type="none" w="sm" len="sm"/>
            <a:tailEnd type="stealth" w="med" len="med"/>
          </a:ln>
        </p:spPr>
      </p:cxnSp>
      <p:cxnSp>
        <p:nvCxnSpPr>
          <p:cNvPr id="644" name="Google Shape;644;p21"/>
          <p:cNvCxnSpPr>
            <a:stCxn id="628" idx="3"/>
            <a:endCxn id="639" idx="1"/>
          </p:cNvCxnSpPr>
          <p:nvPr/>
        </p:nvCxnSpPr>
        <p:spPr>
          <a:xfrm>
            <a:off x="6269078" y="5358848"/>
            <a:ext cx="2421900" cy="47100"/>
          </a:xfrm>
          <a:prstGeom prst="straightConnector1">
            <a:avLst/>
          </a:prstGeom>
          <a:noFill/>
          <a:ln w="19050" cap="flat" cmpd="sng">
            <a:solidFill>
              <a:srgbClr val="F8A61C"/>
            </a:solidFill>
            <a:prstDash val="solid"/>
            <a:miter lim="800000"/>
            <a:headEnd type="none" w="sm" len="sm"/>
            <a:tailEnd type="stealth" w="med" len="med"/>
          </a:ln>
        </p:spPr>
      </p:cxnSp>
      <p:pic>
        <p:nvPicPr>
          <p:cNvPr id="630" name="Google Shape;630;p2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03182" y="3446927"/>
            <a:ext cx="670458" cy="38760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45" name="Google Shape;645;p21"/>
          <p:cNvGrpSpPr/>
          <p:nvPr/>
        </p:nvGrpSpPr>
        <p:grpSpPr>
          <a:xfrm>
            <a:off x="8639805" y="1484528"/>
            <a:ext cx="490743" cy="902596"/>
            <a:chOff x="8145053" y="2655944"/>
            <a:chExt cx="490743" cy="902596"/>
          </a:xfrm>
        </p:grpSpPr>
        <p:pic>
          <p:nvPicPr>
            <p:cNvPr id="646" name="Google Shape;646;p21" descr="C:\Users\ecoffey\AppData\Local\Temp\Rar$DRa0.173\30019_Device_database_minor_64.png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145053" y="3070860"/>
              <a:ext cx="487680" cy="4876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47" name="Google Shape;647;p21" descr="C:\Users\ecoffey\AppData\Local\Temp\Rar$DRa0.173\30019_Device_database_minor_64.png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148116" y="2941320"/>
              <a:ext cx="487680" cy="4876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48" name="Google Shape;648;p21" descr="C:\Users\ecoffey\AppData\Local\Temp\Rar$DRa0.173\30019_Device_database_minor_64.png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145053" y="2799080"/>
              <a:ext cx="487680" cy="4876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49" name="Google Shape;649;p21" descr="C:\Users\ecoffey\AppData\Local\Temp\Rar$DRa0.173\30019_Device_database_minor_64.png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145053" y="2655944"/>
              <a:ext cx="487680" cy="4876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35" name="Google Shape;635;p21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8177190" y="2944327"/>
              <a:ext cx="407420" cy="42024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50" name="Google Shape;650;p21"/>
          <p:cNvGrpSpPr/>
          <p:nvPr/>
        </p:nvGrpSpPr>
        <p:grpSpPr>
          <a:xfrm>
            <a:off x="8717127" y="3118947"/>
            <a:ext cx="490743" cy="902596"/>
            <a:chOff x="8145053" y="2655944"/>
            <a:chExt cx="490743" cy="902596"/>
          </a:xfrm>
        </p:grpSpPr>
        <p:pic>
          <p:nvPicPr>
            <p:cNvPr id="651" name="Google Shape;651;p21" descr="C:\Users\ecoffey\AppData\Local\Temp\Rar$DRa0.173\30019_Device_database_minor_64.png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145053" y="3070860"/>
              <a:ext cx="487680" cy="4876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52" name="Google Shape;652;p21" descr="C:\Users\ecoffey\AppData\Local\Temp\Rar$DRa0.173\30019_Device_database_minor_64.png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148116" y="2941320"/>
              <a:ext cx="487680" cy="4876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53" name="Google Shape;653;p21" descr="C:\Users\ecoffey\AppData\Local\Temp\Rar$DRa0.173\30019_Device_database_minor_64.png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145053" y="2799080"/>
              <a:ext cx="487680" cy="4876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54" name="Google Shape;654;p21" descr="C:\Users\ecoffey\AppData\Local\Temp\Rar$DRa0.173\30019_Device_database_minor_64.png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145053" y="2655944"/>
              <a:ext cx="487680" cy="4876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37" name="Google Shape;637;p21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8177190" y="2944327"/>
              <a:ext cx="407420" cy="420246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655" name="Google Shape;655;p21"/>
          <p:cNvCxnSpPr>
            <a:stCxn id="628" idx="3"/>
            <a:endCxn id="637" idx="1"/>
          </p:cNvCxnSpPr>
          <p:nvPr/>
        </p:nvCxnSpPr>
        <p:spPr>
          <a:xfrm rot="10800000" flipH="1">
            <a:off x="6269078" y="3617348"/>
            <a:ext cx="2480100" cy="1741500"/>
          </a:xfrm>
          <a:prstGeom prst="straightConnector1">
            <a:avLst/>
          </a:prstGeom>
          <a:noFill/>
          <a:ln w="19050" cap="flat" cmpd="sng">
            <a:solidFill>
              <a:srgbClr val="F8A61C"/>
            </a:solidFill>
            <a:prstDash val="solid"/>
            <a:miter lim="800000"/>
            <a:headEnd type="none" w="sm" len="sm"/>
            <a:tailEnd type="stealth" w="med" len="med"/>
          </a:ln>
        </p:spPr>
      </p:cxnSp>
      <p:grpSp>
        <p:nvGrpSpPr>
          <p:cNvPr id="656" name="Google Shape;656;p21"/>
          <p:cNvGrpSpPr/>
          <p:nvPr/>
        </p:nvGrpSpPr>
        <p:grpSpPr>
          <a:xfrm>
            <a:off x="8658855" y="4907550"/>
            <a:ext cx="490743" cy="902596"/>
            <a:chOff x="8145053" y="2655944"/>
            <a:chExt cx="490743" cy="902596"/>
          </a:xfrm>
        </p:grpSpPr>
        <p:pic>
          <p:nvPicPr>
            <p:cNvPr id="657" name="Google Shape;657;p21" descr="C:\Users\ecoffey\AppData\Local\Temp\Rar$DRa0.173\30019_Device_database_minor_64.png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145053" y="3070860"/>
              <a:ext cx="487680" cy="4876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58" name="Google Shape;658;p21" descr="C:\Users\ecoffey\AppData\Local\Temp\Rar$DRa0.173\30019_Device_database_minor_64.png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148116" y="2941320"/>
              <a:ext cx="487680" cy="4876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59" name="Google Shape;659;p21" descr="C:\Users\ecoffey\AppData\Local\Temp\Rar$DRa0.173\30019_Device_database_minor_64.png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145053" y="2799080"/>
              <a:ext cx="487680" cy="4876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60" name="Google Shape;660;p21" descr="C:\Users\ecoffey\AppData\Local\Temp\Rar$DRa0.173\30019_Device_database_minor_64.png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145053" y="2655944"/>
              <a:ext cx="487680" cy="4876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39" name="Google Shape;639;p21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8177190" y="2944327"/>
              <a:ext cx="407420" cy="42024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61" name="Google Shape;661;p21"/>
          <p:cNvSpPr txBox="1"/>
          <p:nvPr/>
        </p:nvSpPr>
        <p:spPr>
          <a:xfrm>
            <a:off x="8335285" y="3937953"/>
            <a:ext cx="1254427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PgSQL2 (replica)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198.18.0.92</a:t>
            </a:r>
            <a:endParaRPr sz="1100" b="1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2" name="Google Shape;662;p21"/>
          <p:cNvSpPr txBox="1"/>
          <p:nvPr/>
        </p:nvSpPr>
        <p:spPr>
          <a:xfrm>
            <a:off x="8286728" y="2197321"/>
            <a:ext cx="1254427" cy="600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PgSQL1 (master)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198.18.0.91</a:t>
            </a:r>
            <a:endParaRPr sz="1100" b="1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198.18.2.0 metric</a:t>
            </a:r>
            <a:endParaRPr sz="1100" b="1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3" name="Google Shape;663;p21"/>
          <p:cNvSpPr txBox="1"/>
          <p:nvPr/>
        </p:nvSpPr>
        <p:spPr>
          <a:xfrm>
            <a:off x="8286727" y="5726166"/>
            <a:ext cx="1254427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PgSQL3 (replica)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198.18.0.93</a:t>
            </a:r>
            <a:endParaRPr sz="1100" b="1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4" name="Google Shape;664;p21"/>
          <p:cNvSpPr txBox="1"/>
          <p:nvPr/>
        </p:nvSpPr>
        <p:spPr>
          <a:xfrm>
            <a:off x="5337064" y="2171680"/>
            <a:ext cx="1254427" cy="600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PgBAL1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198.18.0.94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198.18.2.0</a:t>
            </a:r>
            <a:endParaRPr sz="1100" b="1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5" name="Google Shape;665;p21"/>
          <p:cNvSpPr txBox="1"/>
          <p:nvPr/>
        </p:nvSpPr>
        <p:spPr>
          <a:xfrm>
            <a:off x="5337064" y="3843725"/>
            <a:ext cx="1254427" cy="600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PgBAL2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198.18.0.95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198.18.2.0</a:t>
            </a:r>
            <a:endParaRPr sz="1100" b="1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6" name="Google Shape;666;p21"/>
          <p:cNvSpPr txBox="1"/>
          <p:nvPr/>
        </p:nvSpPr>
        <p:spPr>
          <a:xfrm>
            <a:off x="5337063" y="5566306"/>
            <a:ext cx="1254427" cy="600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PgBAL3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198.18.0.96</a:t>
            </a:r>
            <a:endParaRPr sz="1100" b="1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198.18.2.0</a:t>
            </a:r>
            <a:endParaRPr sz="1100" b="1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7" name="Google Shape;667;p21"/>
          <p:cNvSpPr txBox="1"/>
          <p:nvPr/>
        </p:nvSpPr>
        <p:spPr>
          <a:xfrm>
            <a:off x="2911197" y="3847979"/>
            <a:ext cx="1254427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Router</a:t>
            </a:r>
            <a:endParaRPr/>
          </a:p>
        </p:txBody>
      </p:sp>
      <p:sp>
        <p:nvSpPr>
          <p:cNvPr id="668" name="Google Shape;668;p21"/>
          <p:cNvSpPr txBox="1"/>
          <p:nvPr/>
        </p:nvSpPr>
        <p:spPr>
          <a:xfrm>
            <a:off x="954504" y="3919173"/>
            <a:ext cx="1254427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APP</a:t>
            </a:r>
            <a:endParaRPr/>
          </a:p>
        </p:txBody>
      </p:sp>
      <p:cxnSp>
        <p:nvCxnSpPr>
          <p:cNvPr id="669" name="Google Shape;669;p21"/>
          <p:cNvCxnSpPr>
            <a:stCxn id="664" idx="0"/>
            <a:endCxn id="627" idx="0"/>
          </p:cNvCxnSpPr>
          <p:nvPr/>
        </p:nvCxnSpPr>
        <p:spPr>
          <a:xfrm>
            <a:off x="5964278" y="2171680"/>
            <a:ext cx="0" cy="1156800"/>
          </a:xfrm>
          <a:prstGeom prst="straightConnector1">
            <a:avLst/>
          </a:prstGeom>
          <a:noFill/>
          <a:ln w="9525" cap="flat" cmpd="dbl">
            <a:solidFill>
              <a:srgbClr val="F8A61C"/>
            </a:solidFill>
            <a:prstDash val="dot"/>
            <a:bevel/>
            <a:headEnd type="none" w="sm" len="sm"/>
            <a:tailEnd type="none" w="sm" len="sm"/>
          </a:ln>
        </p:spPr>
      </p:cxnSp>
      <p:cxnSp>
        <p:nvCxnSpPr>
          <p:cNvPr id="670" name="Google Shape;670;p21"/>
          <p:cNvCxnSpPr>
            <a:stCxn id="665" idx="0"/>
            <a:endCxn id="628" idx="0"/>
          </p:cNvCxnSpPr>
          <p:nvPr/>
        </p:nvCxnSpPr>
        <p:spPr>
          <a:xfrm>
            <a:off x="5964278" y="3843725"/>
            <a:ext cx="0" cy="1210200"/>
          </a:xfrm>
          <a:prstGeom prst="straightConnector1">
            <a:avLst/>
          </a:prstGeom>
          <a:noFill/>
          <a:ln w="9525" cap="flat" cmpd="dbl">
            <a:solidFill>
              <a:srgbClr val="F8A61C"/>
            </a:solidFill>
            <a:prstDash val="dot"/>
            <a:bevel/>
            <a:headEnd type="none" w="sm" len="sm"/>
            <a:tailEnd type="none" w="sm" len="sm"/>
          </a:ln>
        </p:spPr>
      </p:cxnSp>
      <p:cxnSp>
        <p:nvCxnSpPr>
          <p:cNvPr id="671" name="Google Shape;671;p21"/>
          <p:cNvCxnSpPr>
            <a:stCxn id="630" idx="0"/>
            <a:endCxn id="649" idx="0"/>
          </p:cNvCxnSpPr>
          <p:nvPr/>
        </p:nvCxnSpPr>
        <p:spPr>
          <a:xfrm rot="-5400000">
            <a:off x="5229811" y="-206773"/>
            <a:ext cx="1962300" cy="5345100"/>
          </a:xfrm>
          <a:prstGeom prst="bentConnector3">
            <a:avLst>
              <a:gd name="adj1" fmla="val 106033"/>
            </a:avLst>
          </a:prstGeom>
          <a:noFill/>
          <a:ln w="28575" cap="flat" cmpd="sng">
            <a:solidFill>
              <a:srgbClr val="F8A61C"/>
            </a:solidFill>
            <a:prstDash val="dot"/>
            <a:miter lim="800000"/>
            <a:headEnd type="triangle" w="med" len="med"/>
            <a:tailEnd type="triangle" w="med" len="med"/>
          </a:ln>
        </p:spPr>
      </p:cxnSp>
      <p:pic>
        <p:nvPicPr>
          <p:cNvPr id="672" name="Google Shape;672;p2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760833" y="1800449"/>
            <a:ext cx="346156" cy="426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3" name="Google Shape;673;p2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760833" y="3465413"/>
            <a:ext cx="346156" cy="426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4" name="Google Shape;674;p2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791200" y="5181935"/>
            <a:ext cx="346156" cy="4265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p22"/>
          <p:cNvSpPr txBox="1">
            <a:spLocks noGrp="1"/>
          </p:cNvSpPr>
          <p:nvPr>
            <p:ph type="body" idx="1"/>
          </p:nvPr>
        </p:nvSpPr>
        <p:spPr>
          <a:xfrm>
            <a:off x="668867" y="2149610"/>
            <a:ext cx="5029200" cy="3781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45720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chemeClr val="dk1"/>
                </a:solidFill>
              </a:rPr>
              <a:t>Получили PgPOOL-II в режиме «Master-Master»;</a:t>
            </a:r>
            <a:endParaRPr sz="2000">
              <a:solidFill>
                <a:schemeClr val="dk1"/>
              </a:solidFill>
            </a:endParaRPr>
          </a:p>
          <a:p>
            <a:pPr marL="457200" lvl="0" indent="-457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chemeClr val="dk1"/>
                </a:solidFill>
              </a:rPr>
              <a:t>Равномерная утилизация ресурсов;</a:t>
            </a:r>
            <a:endParaRPr/>
          </a:p>
          <a:p>
            <a:pPr marL="457200" lvl="0" indent="-457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chemeClr val="dk1"/>
                </a:solidFill>
              </a:rPr>
              <a:t>Скорость переключения можно увеличить используя протокол BFD;</a:t>
            </a:r>
            <a:endParaRPr/>
          </a:p>
          <a:p>
            <a:pPr marL="457200" lvl="0" indent="-457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chemeClr val="dk1"/>
                </a:solidFill>
              </a:rPr>
              <a:t>Страховка от отказа всех балансиров;</a:t>
            </a:r>
            <a:endParaRPr/>
          </a:p>
          <a:p>
            <a:pPr marL="457200" lvl="0" indent="-457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chemeClr val="dk1"/>
                </a:solidFill>
              </a:rPr>
              <a:t>Конфигурации доступны на GitHub;</a:t>
            </a:r>
            <a:endParaRPr sz="2000">
              <a:solidFill>
                <a:schemeClr val="dk1"/>
              </a:solidFill>
            </a:endParaRPr>
          </a:p>
          <a:p>
            <a:pPr marL="457200" lvl="0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endParaRPr sz="2000">
              <a:solidFill>
                <a:schemeClr val="dk1"/>
              </a:solidFill>
            </a:endParaRPr>
          </a:p>
          <a:p>
            <a:pPr marL="457200" lvl="0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endParaRPr sz="20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endParaRPr sz="2000">
              <a:solidFill>
                <a:schemeClr val="dk1"/>
              </a:solidFill>
            </a:endParaRPr>
          </a:p>
          <a:p>
            <a:pPr marL="457200" lvl="0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endParaRPr sz="2000">
              <a:solidFill>
                <a:schemeClr val="dk1"/>
              </a:solidFill>
            </a:endParaRPr>
          </a:p>
          <a:p>
            <a:pPr marL="457200" lvl="0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endParaRPr sz="2000">
              <a:solidFill>
                <a:schemeClr val="dk1"/>
              </a:solidFill>
            </a:endParaRPr>
          </a:p>
        </p:txBody>
      </p:sp>
      <p:sp>
        <p:nvSpPr>
          <p:cNvPr id="681" name="Google Shape;681;p22"/>
          <p:cNvSpPr txBox="1">
            <a:spLocks noGrp="1"/>
          </p:cNvSpPr>
          <p:nvPr>
            <p:ph type="sldNum" idx="12"/>
          </p:nvPr>
        </p:nvSpPr>
        <p:spPr>
          <a:xfrm>
            <a:off x="10748210" y="6529137"/>
            <a:ext cx="1153545" cy="192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22</a:t>
            </a:fld>
            <a:endParaRPr/>
          </a:p>
        </p:txBody>
      </p:sp>
      <p:sp>
        <p:nvSpPr>
          <p:cNvPr id="682" name="Google Shape;682;p22"/>
          <p:cNvSpPr txBox="1">
            <a:spLocks noGrp="1"/>
          </p:cNvSpPr>
          <p:nvPr>
            <p:ph type="title"/>
          </p:nvPr>
        </p:nvSpPr>
        <p:spPr>
          <a:xfrm>
            <a:off x="517358" y="896579"/>
            <a:ext cx="9024848" cy="548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7A10"/>
              </a:buClr>
              <a:buSzPts val="3200"/>
              <a:buFont typeface="Arial"/>
              <a:buNone/>
            </a:pPr>
            <a:r>
              <a:rPr lang="en-US"/>
              <a:t>Заключение</a:t>
            </a:r>
            <a:endParaRPr/>
          </a:p>
        </p:txBody>
      </p:sp>
      <p:pic>
        <p:nvPicPr>
          <p:cNvPr id="683" name="Google Shape;683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561669" y="2036235"/>
            <a:ext cx="3894664" cy="3894664"/>
          </a:xfrm>
          <a:prstGeom prst="rect">
            <a:avLst/>
          </a:prstGeom>
          <a:noFill/>
          <a:ln>
            <a:noFill/>
          </a:ln>
        </p:spPr>
      </p:pic>
      <p:sp>
        <p:nvSpPr>
          <p:cNvPr id="684" name="Google Shape;684;p22"/>
          <p:cNvSpPr txBox="1"/>
          <p:nvPr/>
        </p:nvSpPr>
        <p:spPr>
          <a:xfrm>
            <a:off x="6405034" y="6049433"/>
            <a:ext cx="428413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u="sng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https://github.com/IgorAlov/pg_pool2_ng</a:t>
            </a:r>
            <a:r>
              <a:rPr lang="en-US" sz="1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8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Google Shape;697;p25"/>
          <p:cNvSpPr txBox="1">
            <a:spLocks noGrp="1"/>
          </p:cNvSpPr>
          <p:nvPr>
            <p:ph type="sldNum" idx="12"/>
          </p:nvPr>
        </p:nvSpPr>
        <p:spPr>
          <a:xfrm>
            <a:off x="10748210" y="6529137"/>
            <a:ext cx="1153545" cy="192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25</a:t>
            </a:fld>
            <a:endParaRPr/>
          </a:p>
        </p:txBody>
      </p:sp>
      <p:pic>
        <p:nvPicPr>
          <p:cNvPr id="698" name="Google Shape;698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77002" y="1764269"/>
            <a:ext cx="4238965" cy="4238965"/>
          </a:xfrm>
          <a:prstGeom prst="rect">
            <a:avLst/>
          </a:prstGeom>
          <a:noFill/>
          <a:ln>
            <a:noFill/>
          </a:ln>
        </p:spPr>
      </p:pic>
      <p:sp>
        <p:nvSpPr>
          <p:cNvPr id="699" name="Google Shape;699;p25"/>
          <p:cNvSpPr txBox="1">
            <a:spLocks noGrp="1"/>
          </p:cNvSpPr>
          <p:nvPr>
            <p:ph type="title"/>
          </p:nvPr>
        </p:nvSpPr>
        <p:spPr>
          <a:xfrm>
            <a:off x="517358" y="896579"/>
            <a:ext cx="9024848" cy="548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7A10"/>
              </a:buClr>
              <a:buSzPts val="3200"/>
              <a:buFont typeface="Arial"/>
              <a:buNone/>
            </a:pPr>
            <a:r>
              <a:rPr lang="en-US"/>
              <a:t>Stay in touch</a:t>
            </a:r>
            <a:endParaRPr/>
          </a:p>
        </p:txBody>
      </p:sp>
      <p:sp>
        <p:nvSpPr>
          <p:cNvPr id="700" name="Google Shape;700;p25"/>
          <p:cNvSpPr txBox="1"/>
          <p:nvPr/>
        </p:nvSpPr>
        <p:spPr>
          <a:xfrm>
            <a:off x="635761" y="3983330"/>
            <a:ext cx="5576663" cy="18158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Игорь Алов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email: </a:t>
            </a:r>
            <a:r>
              <a:rPr lang="en-US" sz="28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alov.igor@gmail.com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Telegram: </a:t>
            </a:r>
            <a:r>
              <a:rPr lang="en-US" sz="28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https://t.me/SpIZER</a:t>
            </a: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Git: </a:t>
            </a:r>
            <a:r>
              <a:rPr lang="en-US" sz="28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https://github.com/IgorAlov/</a:t>
            </a: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3"/>
          <p:cNvSpPr txBox="1">
            <a:spLocks noGrp="1"/>
          </p:cNvSpPr>
          <p:nvPr>
            <p:ph type="sldNum" idx="12"/>
          </p:nvPr>
        </p:nvSpPr>
        <p:spPr>
          <a:xfrm>
            <a:off x="10748210" y="6529137"/>
            <a:ext cx="1153545" cy="192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  <p:sp>
        <p:nvSpPr>
          <p:cNvPr id="206" name="Google Shape;206;p3"/>
          <p:cNvSpPr txBox="1">
            <a:spLocks noGrp="1"/>
          </p:cNvSpPr>
          <p:nvPr>
            <p:ph type="title"/>
          </p:nvPr>
        </p:nvSpPr>
        <p:spPr>
          <a:xfrm>
            <a:off x="517358" y="896579"/>
            <a:ext cx="7977713" cy="9408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7A10"/>
              </a:buClr>
              <a:buSzPts val="3200"/>
              <a:buFont typeface="Arial"/>
              <a:buNone/>
            </a:pPr>
            <a:r>
              <a:rPr lang="en-US"/>
              <a:t>Балансировка нагрузки в PostgreSQL</a:t>
            </a:r>
            <a:endParaRPr/>
          </a:p>
        </p:txBody>
      </p:sp>
      <p:sp>
        <p:nvSpPr>
          <p:cNvPr id="207" name="Google Shape;207;p3"/>
          <p:cNvSpPr txBox="1">
            <a:spLocks noGrp="1"/>
          </p:cNvSpPr>
          <p:nvPr>
            <p:ph type="body" idx="1"/>
          </p:nvPr>
        </p:nvSpPr>
        <p:spPr>
          <a:xfrm>
            <a:off x="517526" y="1857691"/>
            <a:ext cx="10799762" cy="45193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/>
              <a:t>«Из коробки» Master-Replica – поэтому  только чтение</a:t>
            </a:r>
            <a:endParaRPr/>
          </a:p>
          <a:p>
            <a:pPr marL="10287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sz="2800"/>
              <a:t>Снизить нагрузку на Master;</a:t>
            </a:r>
            <a:endParaRPr sz="2800"/>
          </a:p>
          <a:p>
            <a:pPr marL="10287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sz="2800"/>
              <a:t>Понизить суммарное время ответа БД;</a:t>
            </a:r>
            <a:endParaRPr sz="2800"/>
          </a:p>
          <a:p>
            <a:pPr marL="34290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/>
              <a:t>«Сценарии» High-Availability – как единая точка входа;</a:t>
            </a:r>
            <a:endParaRPr/>
          </a:p>
          <a:p>
            <a:pPr marL="342900" lvl="0" indent="-1905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/>
          </a:p>
          <a:p>
            <a:pPr marL="342900" lvl="0" indent="-1905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4"/>
          <p:cNvSpPr txBox="1">
            <a:spLocks noGrp="1"/>
          </p:cNvSpPr>
          <p:nvPr>
            <p:ph type="sldNum" idx="12"/>
          </p:nvPr>
        </p:nvSpPr>
        <p:spPr>
          <a:xfrm>
            <a:off x="10748210" y="6529137"/>
            <a:ext cx="1153545" cy="192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  <p:sp>
        <p:nvSpPr>
          <p:cNvPr id="213" name="Google Shape;213;p4"/>
          <p:cNvSpPr txBox="1">
            <a:spLocks noGrp="1"/>
          </p:cNvSpPr>
          <p:nvPr>
            <p:ph type="title"/>
          </p:nvPr>
        </p:nvSpPr>
        <p:spPr>
          <a:xfrm>
            <a:off x="517358" y="896579"/>
            <a:ext cx="7977713" cy="9408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7A10"/>
              </a:buClr>
              <a:buSzPts val="3200"/>
              <a:buFont typeface="Arial"/>
              <a:buNone/>
            </a:pPr>
            <a:r>
              <a:rPr lang="en-US"/>
              <a:t>Решения</a:t>
            </a:r>
            <a:endParaRPr/>
          </a:p>
        </p:txBody>
      </p:sp>
      <p:sp>
        <p:nvSpPr>
          <p:cNvPr id="214" name="Google Shape;214;p4"/>
          <p:cNvSpPr txBox="1">
            <a:spLocks noGrp="1"/>
          </p:cNvSpPr>
          <p:nvPr>
            <p:ph type="body" idx="1"/>
          </p:nvPr>
        </p:nvSpPr>
        <p:spPr>
          <a:xfrm>
            <a:off x="517526" y="1857691"/>
            <a:ext cx="10799762" cy="45193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/>
              <a:t>PgPool-II- </a:t>
            </a:r>
            <a:r>
              <a:rPr lang="en-US" sz="2800" u="sng">
                <a:solidFill>
                  <a:schemeClr val="hlink"/>
                </a:solidFill>
                <a:hlinkClick r:id="rId3"/>
              </a:rPr>
              <a:t>https://pgpool.net</a:t>
            </a:r>
            <a:endParaRPr sz="2800"/>
          </a:p>
          <a:p>
            <a:pPr marL="34290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/>
              <a:t>PgCAT - </a:t>
            </a:r>
            <a:r>
              <a:rPr lang="en-US" sz="2800" u="sng">
                <a:solidFill>
                  <a:schemeClr val="hlink"/>
                </a:solidFill>
                <a:hlinkClick r:id="rId4"/>
              </a:rPr>
              <a:t>https://github.com/levkk/pgcat</a:t>
            </a:r>
            <a:r>
              <a:rPr lang="en-US" sz="2800"/>
              <a:t> </a:t>
            </a:r>
            <a:endParaRPr sz="2800"/>
          </a:p>
          <a:p>
            <a:pPr marL="34290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/>
              <a:t>Percona - </a:t>
            </a:r>
            <a:r>
              <a:rPr lang="en-US" sz="2800" u="sng">
                <a:solidFill>
                  <a:schemeClr val="hlink"/>
                </a:solidFill>
                <a:hlinkClick r:id="rId5"/>
              </a:rPr>
              <a:t>https://www.percona.com/ha-for-postgresql</a:t>
            </a:r>
            <a:r>
              <a:rPr lang="en-US" sz="2800"/>
              <a:t> </a:t>
            </a:r>
            <a:endParaRPr sz="2800"/>
          </a:p>
          <a:p>
            <a:pPr marL="34290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/>
              <a:t>ODBC / JDBC* </a:t>
            </a:r>
            <a:endParaRPr/>
          </a:p>
          <a:p>
            <a:pPr marL="34290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/>
              <a:t>Libpq* – native library</a:t>
            </a:r>
            <a:endParaRPr sz="28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"/>
          <p:cNvSpPr/>
          <p:nvPr/>
        </p:nvSpPr>
        <p:spPr>
          <a:xfrm>
            <a:off x="4257423" y="4804757"/>
            <a:ext cx="5380715" cy="1310941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DC3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0" name="Google Shape;220;p5"/>
          <p:cNvSpPr/>
          <p:nvPr/>
        </p:nvSpPr>
        <p:spPr>
          <a:xfrm>
            <a:off x="4224493" y="3057899"/>
            <a:ext cx="5380715" cy="1310941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rgbClr val="F8A61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DC2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1" name="Google Shape;221;p5"/>
          <p:cNvSpPr/>
          <p:nvPr/>
        </p:nvSpPr>
        <p:spPr>
          <a:xfrm>
            <a:off x="4190615" y="1442821"/>
            <a:ext cx="5380715" cy="1310941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DC1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2" name="Google Shape;222;p5"/>
          <p:cNvSpPr txBox="1">
            <a:spLocks noGrp="1"/>
          </p:cNvSpPr>
          <p:nvPr>
            <p:ph type="sldNum" idx="12"/>
          </p:nvPr>
        </p:nvSpPr>
        <p:spPr>
          <a:xfrm>
            <a:off x="10748210" y="6529137"/>
            <a:ext cx="1153545" cy="192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  <p:sp>
        <p:nvSpPr>
          <p:cNvPr id="223" name="Google Shape;223;p5"/>
          <p:cNvSpPr txBox="1">
            <a:spLocks noGrp="1"/>
          </p:cNvSpPr>
          <p:nvPr>
            <p:ph type="title"/>
          </p:nvPr>
        </p:nvSpPr>
        <p:spPr>
          <a:xfrm>
            <a:off x="627638" y="896579"/>
            <a:ext cx="7977713" cy="9408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7A10"/>
              </a:buClr>
              <a:buSzPts val="3200"/>
              <a:buFont typeface="Arial"/>
              <a:buNone/>
            </a:pPr>
            <a:r>
              <a:rPr lang="en-US"/>
              <a:t>Классическая схема балансировки</a:t>
            </a:r>
            <a:endParaRPr/>
          </a:p>
        </p:txBody>
      </p:sp>
      <p:pic>
        <p:nvPicPr>
          <p:cNvPr id="224" name="Google Shape;224;p5" descr="C:\Users\ecoffey\AppData\Local\Temp\Rar$DRa1.653\30059_Device_laptop_3145_unknown_64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1943" y="3245643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5" descr="C:\Users\ecoffey\AppData\Local\Temp\Rar$DRa0.521\30075_Device_set_top_box_unreachable_64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250523" y="1667983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5" descr="C:\Users\ecoffey\AppData\Local\Temp\Rar$DRa0.521\30075_Device_set_top_box_unreachable_64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250523" y="3245643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5" descr="C:\Users\ecoffey\AppData\Local\Temp\Rar$DRa0.521\30075_Device_set_top_box_unreachable_64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250523" y="5054048"/>
            <a:ext cx="609600" cy="609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28" name="Google Shape;228;p5"/>
          <p:cNvCxnSpPr>
            <a:stCxn id="224" idx="3"/>
            <a:endCxn id="229" idx="1"/>
          </p:cNvCxnSpPr>
          <p:nvPr/>
        </p:nvCxnSpPr>
        <p:spPr>
          <a:xfrm>
            <a:off x="1441543" y="3550443"/>
            <a:ext cx="1352700" cy="16800"/>
          </a:xfrm>
          <a:prstGeom prst="straightConnector1">
            <a:avLst/>
          </a:prstGeom>
          <a:noFill/>
          <a:ln w="19050" cap="flat" cmpd="sng">
            <a:solidFill>
              <a:srgbClr val="F8A61C"/>
            </a:solidFill>
            <a:prstDash val="solid"/>
            <a:miter lim="800000"/>
            <a:headEnd type="none" w="sm" len="sm"/>
            <a:tailEnd type="stealth" w="med" len="med"/>
          </a:ln>
        </p:spPr>
      </p:cxnSp>
      <p:cxnSp>
        <p:nvCxnSpPr>
          <p:cNvPr id="230" name="Google Shape;230;p5"/>
          <p:cNvCxnSpPr>
            <a:stCxn id="229" idx="3"/>
            <a:endCxn id="225" idx="1"/>
          </p:cNvCxnSpPr>
          <p:nvPr/>
        </p:nvCxnSpPr>
        <p:spPr>
          <a:xfrm rot="10800000" flipH="1">
            <a:off x="3464685" y="1972711"/>
            <a:ext cx="1785900" cy="1594500"/>
          </a:xfrm>
          <a:prstGeom prst="straightConnector1">
            <a:avLst/>
          </a:prstGeom>
          <a:noFill/>
          <a:ln w="19050" cap="flat" cmpd="sng">
            <a:solidFill>
              <a:srgbClr val="F8A61C"/>
            </a:solidFill>
            <a:prstDash val="solid"/>
            <a:miter lim="800000"/>
            <a:headEnd type="none" w="sm" len="sm"/>
            <a:tailEnd type="stealth" w="med" len="med"/>
          </a:ln>
        </p:spPr>
      </p:cxnSp>
      <p:cxnSp>
        <p:nvCxnSpPr>
          <p:cNvPr id="231" name="Google Shape;231;p5"/>
          <p:cNvCxnSpPr>
            <a:stCxn id="229" idx="3"/>
            <a:endCxn id="226" idx="1"/>
          </p:cNvCxnSpPr>
          <p:nvPr/>
        </p:nvCxnSpPr>
        <p:spPr>
          <a:xfrm rot="10800000" flipH="1">
            <a:off x="3464685" y="3550411"/>
            <a:ext cx="1785900" cy="16800"/>
          </a:xfrm>
          <a:prstGeom prst="straightConnector1">
            <a:avLst/>
          </a:prstGeom>
          <a:noFill/>
          <a:ln w="19050" cap="flat" cmpd="sng">
            <a:solidFill>
              <a:srgbClr val="F8A61C"/>
            </a:solidFill>
            <a:prstDash val="solid"/>
            <a:miter lim="800000"/>
            <a:headEnd type="none" w="sm" len="sm"/>
            <a:tailEnd type="stealth" w="med" len="med"/>
          </a:ln>
        </p:spPr>
      </p:cxnSp>
      <p:cxnSp>
        <p:nvCxnSpPr>
          <p:cNvPr id="232" name="Google Shape;232;p5"/>
          <p:cNvCxnSpPr>
            <a:stCxn id="229" idx="3"/>
            <a:endCxn id="227" idx="1"/>
          </p:cNvCxnSpPr>
          <p:nvPr/>
        </p:nvCxnSpPr>
        <p:spPr>
          <a:xfrm>
            <a:off x="3464685" y="3567211"/>
            <a:ext cx="1785900" cy="1791600"/>
          </a:xfrm>
          <a:prstGeom prst="straightConnector1">
            <a:avLst/>
          </a:prstGeom>
          <a:noFill/>
          <a:ln w="19050" cap="flat" cmpd="sng">
            <a:solidFill>
              <a:srgbClr val="F8A61C"/>
            </a:solidFill>
            <a:prstDash val="solid"/>
            <a:miter lim="800000"/>
            <a:headEnd type="none" w="sm" len="sm"/>
            <a:tailEnd type="stealth" w="med" len="med"/>
          </a:ln>
        </p:spPr>
      </p:cxnSp>
      <p:cxnSp>
        <p:nvCxnSpPr>
          <p:cNvPr id="233" name="Google Shape;233;p5"/>
          <p:cNvCxnSpPr>
            <a:stCxn id="225" idx="3"/>
            <a:endCxn id="234" idx="1"/>
          </p:cNvCxnSpPr>
          <p:nvPr/>
        </p:nvCxnSpPr>
        <p:spPr>
          <a:xfrm>
            <a:off x="5860123" y="1972783"/>
            <a:ext cx="2403000" cy="10200"/>
          </a:xfrm>
          <a:prstGeom prst="straightConnector1">
            <a:avLst/>
          </a:prstGeom>
          <a:noFill/>
          <a:ln w="19050" cap="flat" cmpd="sng">
            <a:solidFill>
              <a:srgbClr val="F8A61C"/>
            </a:solidFill>
            <a:prstDash val="solid"/>
            <a:miter lim="800000"/>
            <a:headEnd type="none" w="sm" len="sm"/>
            <a:tailEnd type="stealth" w="med" len="med"/>
          </a:ln>
        </p:spPr>
      </p:cxnSp>
      <p:cxnSp>
        <p:nvCxnSpPr>
          <p:cNvPr id="235" name="Google Shape;235;p5"/>
          <p:cNvCxnSpPr>
            <a:stCxn id="225" idx="3"/>
            <a:endCxn id="236" idx="1"/>
          </p:cNvCxnSpPr>
          <p:nvPr/>
        </p:nvCxnSpPr>
        <p:spPr>
          <a:xfrm>
            <a:off x="5860123" y="1972783"/>
            <a:ext cx="2480100" cy="1562100"/>
          </a:xfrm>
          <a:prstGeom prst="straightConnector1">
            <a:avLst/>
          </a:prstGeom>
          <a:noFill/>
          <a:ln w="19050" cap="flat" cmpd="sng">
            <a:solidFill>
              <a:srgbClr val="F8A61C"/>
            </a:solidFill>
            <a:prstDash val="solid"/>
            <a:miter lim="800000"/>
            <a:headEnd type="none" w="sm" len="sm"/>
            <a:tailEnd type="stealth" w="med" len="med"/>
          </a:ln>
        </p:spPr>
      </p:cxnSp>
      <p:cxnSp>
        <p:nvCxnSpPr>
          <p:cNvPr id="237" name="Google Shape;237;p5"/>
          <p:cNvCxnSpPr>
            <a:stCxn id="225" idx="3"/>
            <a:endCxn id="238" idx="1"/>
          </p:cNvCxnSpPr>
          <p:nvPr/>
        </p:nvCxnSpPr>
        <p:spPr>
          <a:xfrm>
            <a:off x="5860123" y="1972783"/>
            <a:ext cx="2421900" cy="3433200"/>
          </a:xfrm>
          <a:prstGeom prst="straightConnector1">
            <a:avLst/>
          </a:prstGeom>
          <a:noFill/>
          <a:ln w="19050" cap="flat" cmpd="sng">
            <a:solidFill>
              <a:srgbClr val="F8A61C"/>
            </a:solidFill>
            <a:prstDash val="solid"/>
            <a:miter lim="800000"/>
            <a:headEnd type="none" w="sm" len="sm"/>
            <a:tailEnd type="stealth" w="med" len="med"/>
          </a:ln>
        </p:spPr>
      </p:cxnSp>
      <p:cxnSp>
        <p:nvCxnSpPr>
          <p:cNvPr id="239" name="Google Shape;239;p5"/>
          <p:cNvCxnSpPr>
            <a:stCxn id="226" idx="3"/>
            <a:endCxn id="234" idx="1"/>
          </p:cNvCxnSpPr>
          <p:nvPr/>
        </p:nvCxnSpPr>
        <p:spPr>
          <a:xfrm rot="10800000" flipH="1">
            <a:off x="5860123" y="1982943"/>
            <a:ext cx="2403000" cy="1567500"/>
          </a:xfrm>
          <a:prstGeom prst="straightConnector1">
            <a:avLst/>
          </a:prstGeom>
          <a:noFill/>
          <a:ln w="19050" cap="flat" cmpd="sng">
            <a:solidFill>
              <a:srgbClr val="F8A61C"/>
            </a:solidFill>
            <a:prstDash val="solid"/>
            <a:miter lim="800000"/>
            <a:headEnd type="none" w="sm" len="sm"/>
            <a:tailEnd type="stealth" w="med" len="med"/>
          </a:ln>
        </p:spPr>
      </p:cxnSp>
      <p:cxnSp>
        <p:nvCxnSpPr>
          <p:cNvPr id="240" name="Google Shape;240;p5"/>
          <p:cNvCxnSpPr>
            <a:stCxn id="226" idx="3"/>
            <a:endCxn id="236" idx="1"/>
          </p:cNvCxnSpPr>
          <p:nvPr/>
        </p:nvCxnSpPr>
        <p:spPr>
          <a:xfrm rot="10800000" flipH="1">
            <a:off x="5860123" y="3534843"/>
            <a:ext cx="2480100" cy="15600"/>
          </a:xfrm>
          <a:prstGeom prst="straightConnector1">
            <a:avLst/>
          </a:prstGeom>
          <a:noFill/>
          <a:ln w="19050" cap="flat" cmpd="sng">
            <a:solidFill>
              <a:srgbClr val="F8A61C"/>
            </a:solidFill>
            <a:prstDash val="solid"/>
            <a:miter lim="800000"/>
            <a:headEnd type="none" w="sm" len="sm"/>
            <a:tailEnd type="stealth" w="med" len="med"/>
          </a:ln>
        </p:spPr>
      </p:cxnSp>
      <p:cxnSp>
        <p:nvCxnSpPr>
          <p:cNvPr id="241" name="Google Shape;241;p5"/>
          <p:cNvCxnSpPr>
            <a:stCxn id="226" idx="3"/>
            <a:endCxn id="238" idx="1"/>
          </p:cNvCxnSpPr>
          <p:nvPr/>
        </p:nvCxnSpPr>
        <p:spPr>
          <a:xfrm>
            <a:off x="5860123" y="3550443"/>
            <a:ext cx="2421900" cy="1855500"/>
          </a:xfrm>
          <a:prstGeom prst="straightConnector1">
            <a:avLst/>
          </a:prstGeom>
          <a:noFill/>
          <a:ln w="19050" cap="flat" cmpd="sng">
            <a:solidFill>
              <a:srgbClr val="F8A61C"/>
            </a:solidFill>
            <a:prstDash val="solid"/>
            <a:miter lim="800000"/>
            <a:headEnd type="none" w="sm" len="sm"/>
            <a:tailEnd type="stealth" w="med" len="med"/>
          </a:ln>
        </p:spPr>
      </p:cxnSp>
      <p:cxnSp>
        <p:nvCxnSpPr>
          <p:cNvPr id="242" name="Google Shape;242;p5"/>
          <p:cNvCxnSpPr>
            <a:stCxn id="227" idx="3"/>
            <a:endCxn id="234" idx="1"/>
          </p:cNvCxnSpPr>
          <p:nvPr/>
        </p:nvCxnSpPr>
        <p:spPr>
          <a:xfrm rot="10800000" flipH="1">
            <a:off x="5860123" y="1982948"/>
            <a:ext cx="2403000" cy="3375900"/>
          </a:xfrm>
          <a:prstGeom prst="straightConnector1">
            <a:avLst/>
          </a:prstGeom>
          <a:noFill/>
          <a:ln w="19050" cap="flat" cmpd="sng">
            <a:solidFill>
              <a:srgbClr val="F8A61C"/>
            </a:solidFill>
            <a:prstDash val="solid"/>
            <a:miter lim="800000"/>
            <a:headEnd type="none" w="sm" len="sm"/>
            <a:tailEnd type="stealth" w="med" len="med"/>
          </a:ln>
        </p:spPr>
      </p:cxnSp>
      <p:cxnSp>
        <p:nvCxnSpPr>
          <p:cNvPr id="243" name="Google Shape;243;p5"/>
          <p:cNvCxnSpPr>
            <a:stCxn id="227" idx="3"/>
            <a:endCxn id="238" idx="1"/>
          </p:cNvCxnSpPr>
          <p:nvPr/>
        </p:nvCxnSpPr>
        <p:spPr>
          <a:xfrm>
            <a:off x="5860123" y="5358848"/>
            <a:ext cx="2421900" cy="47100"/>
          </a:xfrm>
          <a:prstGeom prst="straightConnector1">
            <a:avLst/>
          </a:prstGeom>
          <a:noFill/>
          <a:ln w="19050" cap="flat" cmpd="sng">
            <a:solidFill>
              <a:srgbClr val="F8A61C"/>
            </a:solidFill>
            <a:prstDash val="solid"/>
            <a:miter lim="800000"/>
            <a:headEnd type="none" w="sm" len="sm"/>
            <a:tailEnd type="stealth" w="med" len="med"/>
          </a:ln>
        </p:spPr>
      </p:cxnSp>
      <p:pic>
        <p:nvPicPr>
          <p:cNvPr id="229" name="Google Shape;229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794227" y="3373407"/>
            <a:ext cx="670458" cy="38760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44" name="Google Shape;244;p5"/>
          <p:cNvGrpSpPr/>
          <p:nvPr/>
        </p:nvGrpSpPr>
        <p:grpSpPr>
          <a:xfrm>
            <a:off x="8230850" y="1484528"/>
            <a:ext cx="490743" cy="902596"/>
            <a:chOff x="8145053" y="2655944"/>
            <a:chExt cx="490743" cy="902596"/>
          </a:xfrm>
        </p:grpSpPr>
        <p:pic>
          <p:nvPicPr>
            <p:cNvPr id="245" name="Google Shape;245;p5" descr="C:\Users\ecoffey\AppData\Local\Temp\Rar$DRa0.173\30019_Device_database_minor_64.png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145053" y="3070860"/>
              <a:ext cx="487680" cy="4876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6" name="Google Shape;246;p5" descr="C:\Users\ecoffey\AppData\Local\Temp\Rar$DRa0.173\30019_Device_database_minor_64.png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148116" y="2941320"/>
              <a:ext cx="487680" cy="4876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7" name="Google Shape;247;p5" descr="C:\Users\ecoffey\AppData\Local\Temp\Rar$DRa0.173\30019_Device_database_minor_64.png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145053" y="2799080"/>
              <a:ext cx="487680" cy="4876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8" name="Google Shape;248;p5" descr="C:\Users\ecoffey\AppData\Local\Temp\Rar$DRa0.173\30019_Device_database_minor_64.png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145053" y="2655944"/>
              <a:ext cx="487680" cy="4876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4" name="Google Shape;234;p5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8177190" y="2944327"/>
              <a:ext cx="407420" cy="42024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49" name="Google Shape;249;p5"/>
          <p:cNvGrpSpPr/>
          <p:nvPr/>
        </p:nvGrpSpPr>
        <p:grpSpPr>
          <a:xfrm>
            <a:off x="8308172" y="3036237"/>
            <a:ext cx="490743" cy="902596"/>
            <a:chOff x="8145053" y="2655944"/>
            <a:chExt cx="490743" cy="902596"/>
          </a:xfrm>
        </p:grpSpPr>
        <p:pic>
          <p:nvPicPr>
            <p:cNvPr id="250" name="Google Shape;250;p5" descr="C:\Users\ecoffey\AppData\Local\Temp\Rar$DRa0.173\30019_Device_database_minor_64.png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145053" y="3070860"/>
              <a:ext cx="487680" cy="4876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1" name="Google Shape;251;p5" descr="C:\Users\ecoffey\AppData\Local\Temp\Rar$DRa0.173\30019_Device_database_minor_64.png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148116" y="2941320"/>
              <a:ext cx="487680" cy="4876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2" name="Google Shape;252;p5" descr="C:\Users\ecoffey\AppData\Local\Temp\Rar$DRa0.173\30019_Device_database_minor_64.png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145053" y="2799080"/>
              <a:ext cx="487680" cy="4876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3" name="Google Shape;253;p5" descr="C:\Users\ecoffey\AppData\Local\Temp\Rar$DRa0.173\30019_Device_database_minor_64.png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145053" y="2655944"/>
              <a:ext cx="487680" cy="4876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6" name="Google Shape;236;p5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8177190" y="2944327"/>
              <a:ext cx="407420" cy="420246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254" name="Google Shape;254;p5"/>
          <p:cNvCxnSpPr>
            <a:stCxn id="227" idx="3"/>
            <a:endCxn id="236" idx="1"/>
          </p:cNvCxnSpPr>
          <p:nvPr/>
        </p:nvCxnSpPr>
        <p:spPr>
          <a:xfrm rot="10800000" flipH="1">
            <a:off x="5860123" y="3534848"/>
            <a:ext cx="2480100" cy="1824000"/>
          </a:xfrm>
          <a:prstGeom prst="straightConnector1">
            <a:avLst/>
          </a:prstGeom>
          <a:noFill/>
          <a:ln w="19050" cap="flat" cmpd="sng">
            <a:solidFill>
              <a:srgbClr val="F8A61C"/>
            </a:solidFill>
            <a:prstDash val="solid"/>
            <a:miter lim="800000"/>
            <a:headEnd type="none" w="sm" len="sm"/>
            <a:tailEnd type="stealth" w="med" len="med"/>
          </a:ln>
        </p:spPr>
      </p:cxnSp>
      <p:grpSp>
        <p:nvGrpSpPr>
          <p:cNvPr id="255" name="Google Shape;255;p5"/>
          <p:cNvGrpSpPr/>
          <p:nvPr/>
        </p:nvGrpSpPr>
        <p:grpSpPr>
          <a:xfrm>
            <a:off x="8249900" y="4907550"/>
            <a:ext cx="490743" cy="902596"/>
            <a:chOff x="8145053" y="2655944"/>
            <a:chExt cx="490743" cy="902596"/>
          </a:xfrm>
        </p:grpSpPr>
        <p:pic>
          <p:nvPicPr>
            <p:cNvPr id="256" name="Google Shape;256;p5" descr="C:\Users\ecoffey\AppData\Local\Temp\Rar$DRa0.173\30019_Device_database_minor_64.png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145053" y="3070860"/>
              <a:ext cx="487680" cy="4876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7" name="Google Shape;257;p5" descr="C:\Users\ecoffey\AppData\Local\Temp\Rar$DRa0.173\30019_Device_database_minor_64.png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148116" y="2941320"/>
              <a:ext cx="487680" cy="4876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8" name="Google Shape;258;p5" descr="C:\Users\ecoffey\AppData\Local\Temp\Rar$DRa0.173\30019_Device_database_minor_64.png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145053" y="2799080"/>
              <a:ext cx="487680" cy="4876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9" name="Google Shape;259;p5" descr="C:\Users\ecoffey\AppData\Local\Temp\Rar$DRa0.173\30019_Device_database_minor_64.png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145053" y="2655944"/>
              <a:ext cx="487680" cy="4876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8" name="Google Shape;238;p5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8177190" y="2944327"/>
              <a:ext cx="407420" cy="42024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60" name="Google Shape;260;p5"/>
          <p:cNvSpPr txBox="1"/>
          <p:nvPr/>
        </p:nvSpPr>
        <p:spPr>
          <a:xfrm>
            <a:off x="7926330" y="3855243"/>
            <a:ext cx="1254427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PgSQL2 (replica)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198.18.0.92</a:t>
            </a:r>
            <a:endParaRPr sz="1100" b="1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1" name="Google Shape;261;p5"/>
          <p:cNvSpPr txBox="1"/>
          <p:nvPr/>
        </p:nvSpPr>
        <p:spPr>
          <a:xfrm>
            <a:off x="7877773" y="2281959"/>
            <a:ext cx="1254427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PgSQL1 (master)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198.18.0.91</a:t>
            </a:r>
            <a:endParaRPr sz="1100" b="1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2" name="Google Shape;262;p5"/>
          <p:cNvSpPr txBox="1"/>
          <p:nvPr/>
        </p:nvSpPr>
        <p:spPr>
          <a:xfrm>
            <a:off x="7877772" y="5726166"/>
            <a:ext cx="1254427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PgSQL3 (replica)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198.18.0.93</a:t>
            </a:r>
            <a:endParaRPr sz="1100" b="1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3" name="Google Shape;263;p5"/>
          <p:cNvSpPr txBox="1"/>
          <p:nvPr/>
        </p:nvSpPr>
        <p:spPr>
          <a:xfrm>
            <a:off x="4928109" y="2171680"/>
            <a:ext cx="1254427" cy="600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PgBAL1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198.18.0.94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198.18.2.0</a:t>
            </a:r>
            <a:endParaRPr sz="1100" b="1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4" name="Google Shape;264;p5"/>
          <p:cNvSpPr txBox="1"/>
          <p:nvPr/>
        </p:nvSpPr>
        <p:spPr>
          <a:xfrm>
            <a:off x="4928109" y="3761015"/>
            <a:ext cx="1254427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PgBAL2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198.18.0.95</a:t>
            </a:r>
            <a:endParaRPr sz="1100" b="1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5" name="Google Shape;265;p5"/>
          <p:cNvSpPr txBox="1"/>
          <p:nvPr/>
        </p:nvSpPr>
        <p:spPr>
          <a:xfrm>
            <a:off x="4928108" y="5566306"/>
            <a:ext cx="1254427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PgBAL3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198.18.0.96</a:t>
            </a:r>
            <a:endParaRPr sz="1100" b="1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6" name="Google Shape;266;p5"/>
          <p:cNvSpPr txBox="1"/>
          <p:nvPr/>
        </p:nvSpPr>
        <p:spPr>
          <a:xfrm>
            <a:off x="2502242" y="3847979"/>
            <a:ext cx="1254427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Router</a:t>
            </a:r>
            <a:endParaRPr/>
          </a:p>
        </p:txBody>
      </p:sp>
      <p:sp>
        <p:nvSpPr>
          <p:cNvPr id="267" name="Google Shape;267;p5"/>
          <p:cNvSpPr txBox="1"/>
          <p:nvPr/>
        </p:nvSpPr>
        <p:spPr>
          <a:xfrm>
            <a:off x="545549" y="3845653"/>
            <a:ext cx="1254427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APP</a:t>
            </a:r>
            <a:endParaRPr/>
          </a:p>
        </p:txBody>
      </p:sp>
      <p:cxnSp>
        <p:nvCxnSpPr>
          <p:cNvPr id="268" name="Google Shape;268;p5"/>
          <p:cNvCxnSpPr>
            <a:stCxn id="263" idx="0"/>
            <a:endCxn id="226" idx="0"/>
          </p:cNvCxnSpPr>
          <p:nvPr/>
        </p:nvCxnSpPr>
        <p:spPr>
          <a:xfrm>
            <a:off x="5555323" y="2171680"/>
            <a:ext cx="0" cy="1074000"/>
          </a:xfrm>
          <a:prstGeom prst="straightConnector1">
            <a:avLst/>
          </a:prstGeom>
          <a:noFill/>
          <a:ln w="9525" cap="flat" cmpd="dbl">
            <a:solidFill>
              <a:srgbClr val="F8A61C"/>
            </a:solidFill>
            <a:prstDash val="lgDash"/>
            <a:bevel/>
            <a:headEnd type="none" w="sm" len="sm"/>
            <a:tailEnd type="none" w="sm" len="sm"/>
          </a:ln>
        </p:spPr>
      </p:cxnSp>
      <p:cxnSp>
        <p:nvCxnSpPr>
          <p:cNvPr id="269" name="Google Shape;269;p5"/>
          <p:cNvCxnSpPr>
            <a:stCxn id="264" idx="0"/>
            <a:endCxn id="227" idx="0"/>
          </p:cNvCxnSpPr>
          <p:nvPr/>
        </p:nvCxnSpPr>
        <p:spPr>
          <a:xfrm>
            <a:off x="5555323" y="3761015"/>
            <a:ext cx="0" cy="1293000"/>
          </a:xfrm>
          <a:prstGeom prst="straightConnector1">
            <a:avLst/>
          </a:prstGeom>
          <a:noFill/>
          <a:ln w="9525" cap="flat" cmpd="dbl">
            <a:solidFill>
              <a:srgbClr val="F8A61C"/>
            </a:solidFill>
            <a:prstDash val="lgDash"/>
            <a:bevel/>
            <a:headEnd type="none" w="sm" len="sm"/>
            <a:tailEnd type="none" w="sm" len="sm"/>
          </a:ln>
        </p:spPr>
      </p:cxnSp>
      <p:pic>
        <p:nvPicPr>
          <p:cNvPr id="270" name="Google Shape;270;p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958328" y="2658098"/>
            <a:ext cx="1896708" cy="34710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6"/>
          <p:cNvSpPr/>
          <p:nvPr/>
        </p:nvSpPr>
        <p:spPr>
          <a:xfrm>
            <a:off x="4666378" y="4804757"/>
            <a:ext cx="5380715" cy="1310941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DC3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6" name="Google Shape;276;p6"/>
          <p:cNvSpPr/>
          <p:nvPr/>
        </p:nvSpPr>
        <p:spPr>
          <a:xfrm>
            <a:off x="4633448" y="3057899"/>
            <a:ext cx="5380715" cy="1310941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rgbClr val="F8A61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DC2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7" name="Google Shape;277;p6"/>
          <p:cNvSpPr/>
          <p:nvPr/>
        </p:nvSpPr>
        <p:spPr>
          <a:xfrm>
            <a:off x="4599570" y="1442821"/>
            <a:ext cx="5380715" cy="1310941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DC1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8" name="Google Shape;278;p6"/>
          <p:cNvSpPr txBox="1">
            <a:spLocks noGrp="1"/>
          </p:cNvSpPr>
          <p:nvPr>
            <p:ph type="sldNum" idx="12"/>
          </p:nvPr>
        </p:nvSpPr>
        <p:spPr>
          <a:xfrm>
            <a:off x="10748210" y="6529137"/>
            <a:ext cx="1153545" cy="192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  <p:sp>
        <p:nvSpPr>
          <p:cNvPr id="279" name="Google Shape;279;p6"/>
          <p:cNvSpPr txBox="1">
            <a:spLocks noGrp="1"/>
          </p:cNvSpPr>
          <p:nvPr>
            <p:ph type="title"/>
          </p:nvPr>
        </p:nvSpPr>
        <p:spPr>
          <a:xfrm>
            <a:off x="627638" y="896579"/>
            <a:ext cx="7977713" cy="9408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7A10"/>
              </a:buClr>
              <a:buSzPts val="3200"/>
              <a:buFont typeface="Arial"/>
              <a:buNone/>
            </a:pPr>
            <a:r>
              <a:rPr lang="en-US"/>
              <a:t>Распределение трафика</a:t>
            </a:r>
            <a:endParaRPr/>
          </a:p>
        </p:txBody>
      </p:sp>
      <p:pic>
        <p:nvPicPr>
          <p:cNvPr id="280" name="Google Shape;280;p6" descr="C:\Users\ecoffey\AppData\Local\Temp\Rar$DRa1.653\30059_Device_laptop_3145_unknown_64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40898" y="3245643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6" descr="C:\Users\ecoffey\AppData\Local\Temp\Rar$DRa0.521\30075_Device_set_top_box_unreachable_64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659478" y="1667983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6" descr="C:\Users\ecoffey\AppData\Local\Temp\Rar$DRa0.521\30075_Device_set_top_box_unreachable_64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659478" y="3245643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p6" descr="C:\Users\ecoffey\AppData\Local\Temp\Rar$DRa0.521\30075_Device_set_top_box_unreachable_64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659478" y="5054048"/>
            <a:ext cx="609600" cy="609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84" name="Google Shape;284;p6"/>
          <p:cNvCxnSpPr>
            <a:stCxn id="280" idx="3"/>
            <a:endCxn id="285" idx="1"/>
          </p:cNvCxnSpPr>
          <p:nvPr/>
        </p:nvCxnSpPr>
        <p:spPr>
          <a:xfrm>
            <a:off x="1850498" y="3550443"/>
            <a:ext cx="1352700" cy="16800"/>
          </a:xfrm>
          <a:prstGeom prst="straightConnector1">
            <a:avLst/>
          </a:prstGeom>
          <a:noFill/>
          <a:ln w="38100" cap="flat" cmpd="sng">
            <a:solidFill>
              <a:srgbClr val="F8A61C"/>
            </a:solidFill>
            <a:prstDash val="dot"/>
            <a:miter lim="800000"/>
            <a:headEnd type="none" w="sm" len="sm"/>
            <a:tailEnd type="stealth" w="med" len="med"/>
          </a:ln>
        </p:spPr>
      </p:cxnSp>
      <p:cxnSp>
        <p:nvCxnSpPr>
          <p:cNvPr id="286" name="Google Shape;286;p6"/>
          <p:cNvCxnSpPr>
            <a:stCxn id="285" idx="3"/>
            <a:endCxn id="281" idx="1"/>
          </p:cNvCxnSpPr>
          <p:nvPr/>
        </p:nvCxnSpPr>
        <p:spPr>
          <a:xfrm rot="10800000" flipH="1">
            <a:off x="3873640" y="1972711"/>
            <a:ext cx="1785900" cy="1594500"/>
          </a:xfrm>
          <a:prstGeom prst="straightConnector1">
            <a:avLst/>
          </a:prstGeom>
          <a:noFill/>
          <a:ln w="38100" cap="flat" cmpd="sng">
            <a:solidFill>
              <a:srgbClr val="F8A61C"/>
            </a:solidFill>
            <a:prstDash val="dot"/>
            <a:miter lim="800000"/>
            <a:headEnd type="none" w="sm" len="sm"/>
            <a:tailEnd type="stealth" w="med" len="med"/>
          </a:ln>
        </p:spPr>
      </p:cxnSp>
      <p:cxnSp>
        <p:nvCxnSpPr>
          <p:cNvPr id="287" name="Google Shape;287;p6"/>
          <p:cNvCxnSpPr>
            <a:stCxn id="285" idx="3"/>
            <a:endCxn id="282" idx="1"/>
          </p:cNvCxnSpPr>
          <p:nvPr/>
        </p:nvCxnSpPr>
        <p:spPr>
          <a:xfrm rot="10800000" flipH="1">
            <a:off x="3873640" y="3550411"/>
            <a:ext cx="1785900" cy="16800"/>
          </a:xfrm>
          <a:prstGeom prst="straightConnector1">
            <a:avLst/>
          </a:prstGeom>
          <a:noFill/>
          <a:ln w="19050" cap="flat" cmpd="sng">
            <a:solidFill>
              <a:srgbClr val="D8D8D8"/>
            </a:solidFill>
            <a:prstDash val="solid"/>
            <a:miter lim="800000"/>
            <a:headEnd type="none" w="sm" len="sm"/>
            <a:tailEnd type="stealth" w="med" len="med"/>
          </a:ln>
        </p:spPr>
      </p:cxnSp>
      <p:cxnSp>
        <p:nvCxnSpPr>
          <p:cNvPr id="288" name="Google Shape;288;p6"/>
          <p:cNvCxnSpPr>
            <a:stCxn id="285" idx="3"/>
            <a:endCxn id="283" idx="1"/>
          </p:cNvCxnSpPr>
          <p:nvPr/>
        </p:nvCxnSpPr>
        <p:spPr>
          <a:xfrm>
            <a:off x="3873640" y="3567211"/>
            <a:ext cx="1785900" cy="1791600"/>
          </a:xfrm>
          <a:prstGeom prst="straightConnector1">
            <a:avLst/>
          </a:prstGeom>
          <a:noFill/>
          <a:ln w="19050" cap="flat" cmpd="sng">
            <a:solidFill>
              <a:srgbClr val="D8D8D8"/>
            </a:solidFill>
            <a:prstDash val="solid"/>
            <a:miter lim="800000"/>
            <a:headEnd type="none" w="sm" len="sm"/>
            <a:tailEnd type="stealth" w="med" len="med"/>
          </a:ln>
        </p:spPr>
      </p:cxnSp>
      <p:cxnSp>
        <p:nvCxnSpPr>
          <p:cNvPr id="289" name="Google Shape;289;p6"/>
          <p:cNvCxnSpPr>
            <a:stCxn id="281" idx="3"/>
            <a:endCxn id="290" idx="1"/>
          </p:cNvCxnSpPr>
          <p:nvPr/>
        </p:nvCxnSpPr>
        <p:spPr>
          <a:xfrm>
            <a:off x="6269078" y="1972783"/>
            <a:ext cx="2403000" cy="10200"/>
          </a:xfrm>
          <a:prstGeom prst="straightConnector1">
            <a:avLst/>
          </a:prstGeom>
          <a:noFill/>
          <a:ln w="38100" cap="flat" cmpd="sng">
            <a:solidFill>
              <a:srgbClr val="F8A61C"/>
            </a:solidFill>
            <a:prstDash val="dot"/>
            <a:miter lim="800000"/>
            <a:headEnd type="none" w="sm" len="sm"/>
            <a:tailEnd type="stealth" w="med" len="med"/>
          </a:ln>
        </p:spPr>
      </p:cxnSp>
      <p:cxnSp>
        <p:nvCxnSpPr>
          <p:cNvPr id="291" name="Google Shape;291;p6"/>
          <p:cNvCxnSpPr>
            <a:stCxn id="281" idx="3"/>
            <a:endCxn id="292" idx="1"/>
          </p:cNvCxnSpPr>
          <p:nvPr/>
        </p:nvCxnSpPr>
        <p:spPr>
          <a:xfrm>
            <a:off x="6269078" y="1972783"/>
            <a:ext cx="2480100" cy="1562100"/>
          </a:xfrm>
          <a:prstGeom prst="straightConnector1">
            <a:avLst/>
          </a:prstGeom>
          <a:noFill/>
          <a:ln w="38100" cap="flat" cmpd="sng">
            <a:solidFill>
              <a:srgbClr val="F8A61C"/>
            </a:solidFill>
            <a:prstDash val="dot"/>
            <a:miter lim="800000"/>
            <a:headEnd type="none" w="sm" len="sm"/>
            <a:tailEnd type="stealth" w="med" len="med"/>
          </a:ln>
        </p:spPr>
      </p:cxnSp>
      <p:cxnSp>
        <p:nvCxnSpPr>
          <p:cNvPr id="293" name="Google Shape;293;p6"/>
          <p:cNvCxnSpPr>
            <a:stCxn id="281" idx="3"/>
            <a:endCxn id="294" idx="1"/>
          </p:cNvCxnSpPr>
          <p:nvPr/>
        </p:nvCxnSpPr>
        <p:spPr>
          <a:xfrm>
            <a:off x="6269078" y="1972783"/>
            <a:ext cx="2421900" cy="3433200"/>
          </a:xfrm>
          <a:prstGeom prst="straightConnector1">
            <a:avLst/>
          </a:prstGeom>
          <a:noFill/>
          <a:ln w="38100" cap="flat" cmpd="sng">
            <a:solidFill>
              <a:srgbClr val="F8A61C"/>
            </a:solidFill>
            <a:prstDash val="dot"/>
            <a:miter lim="800000"/>
            <a:headEnd type="none" w="sm" len="sm"/>
            <a:tailEnd type="stealth" w="med" len="med"/>
          </a:ln>
        </p:spPr>
      </p:cxnSp>
      <p:cxnSp>
        <p:nvCxnSpPr>
          <p:cNvPr id="295" name="Google Shape;295;p6"/>
          <p:cNvCxnSpPr>
            <a:stCxn id="282" idx="3"/>
            <a:endCxn id="290" idx="1"/>
          </p:cNvCxnSpPr>
          <p:nvPr/>
        </p:nvCxnSpPr>
        <p:spPr>
          <a:xfrm rot="10800000" flipH="1">
            <a:off x="6269078" y="1982943"/>
            <a:ext cx="2403000" cy="1567500"/>
          </a:xfrm>
          <a:prstGeom prst="straightConnector1">
            <a:avLst/>
          </a:prstGeom>
          <a:noFill/>
          <a:ln w="19050" cap="flat" cmpd="sng">
            <a:solidFill>
              <a:srgbClr val="D8D8D8"/>
            </a:solidFill>
            <a:prstDash val="solid"/>
            <a:miter lim="800000"/>
            <a:headEnd type="none" w="sm" len="sm"/>
            <a:tailEnd type="stealth" w="med" len="med"/>
          </a:ln>
        </p:spPr>
      </p:cxnSp>
      <p:cxnSp>
        <p:nvCxnSpPr>
          <p:cNvPr id="296" name="Google Shape;296;p6"/>
          <p:cNvCxnSpPr>
            <a:stCxn id="282" idx="3"/>
            <a:endCxn id="292" idx="1"/>
          </p:cNvCxnSpPr>
          <p:nvPr/>
        </p:nvCxnSpPr>
        <p:spPr>
          <a:xfrm rot="10800000" flipH="1">
            <a:off x="6269078" y="3534843"/>
            <a:ext cx="2480100" cy="15600"/>
          </a:xfrm>
          <a:prstGeom prst="straightConnector1">
            <a:avLst/>
          </a:prstGeom>
          <a:noFill/>
          <a:ln w="19050" cap="flat" cmpd="sng">
            <a:solidFill>
              <a:srgbClr val="D8D8D8"/>
            </a:solidFill>
            <a:prstDash val="solid"/>
            <a:miter lim="800000"/>
            <a:headEnd type="none" w="sm" len="sm"/>
            <a:tailEnd type="stealth" w="med" len="med"/>
          </a:ln>
        </p:spPr>
      </p:cxnSp>
      <p:cxnSp>
        <p:nvCxnSpPr>
          <p:cNvPr id="297" name="Google Shape;297;p6"/>
          <p:cNvCxnSpPr>
            <a:stCxn id="282" idx="3"/>
            <a:endCxn id="294" idx="1"/>
          </p:cNvCxnSpPr>
          <p:nvPr/>
        </p:nvCxnSpPr>
        <p:spPr>
          <a:xfrm>
            <a:off x="6269078" y="3550443"/>
            <a:ext cx="2421900" cy="1855500"/>
          </a:xfrm>
          <a:prstGeom prst="straightConnector1">
            <a:avLst/>
          </a:prstGeom>
          <a:noFill/>
          <a:ln w="19050" cap="flat" cmpd="sng">
            <a:solidFill>
              <a:srgbClr val="D8D8D8"/>
            </a:solidFill>
            <a:prstDash val="solid"/>
            <a:miter lim="800000"/>
            <a:headEnd type="none" w="sm" len="sm"/>
            <a:tailEnd type="stealth" w="med" len="med"/>
          </a:ln>
        </p:spPr>
      </p:cxnSp>
      <p:cxnSp>
        <p:nvCxnSpPr>
          <p:cNvPr id="298" name="Google Shape;298;p6"/>
          <p:cNvCxnSpPr>
            <a:stCxn id="283" idx="3"/>
            <a:endCxn id="290" idx="1"/>
          </p:cNvCxnSpPr>
          <p:nvPr/>
        </p:nvCxnSpPr>
        <p:spPr>
          <a:xfrm rot="10800000" flipH="1">
            <a:off x="6269078" y="1982948"/>
            <a:ext cx="2403000" cy="3375900"/>
          </a:xfrm>
          <a:prstGeom prst="straightConnector1">
            <a:avLst/>
          </a:prstGeom>
          <a:noFill/>
          <a:ln w="19050" cap="flat" cmpd="sng">
            <a:solidFill>
              <a:srgbClr val="D8D8D8"/>
            </a:solidFill>
            <a:prstDash val="solid"/>
            <a:miter lim="800000"/>
            <a:headEnd type="none" w="sm" len="sm"/>
            <a:tailEnd type="stealth" w="med" len="med"/>
          </a:ln>
        </p:spPr>
      </p:cxnSp>
      <p:cxnSp>
        <p:nvCxnSpPr>
          <p:cNvPr id="299" name="Google Shape;299;p6"/>
          <p:cNvCxnSpPr>
            <a:stCxn id="283" idx="3"/>
            <a:endCxn id="294" idx="1"/>
          </p:cNvCxnSpPr>
          <p:nvPr/>
        </p:nvCxnSpPr>
        <p:spPr>
          <a:xfrm>
            <a:off x="6269078" y="5358848"/>
            <a:ext cx="2421900" cy="47100"/>
          </a:xfrm>
          <a:prstGeom prst="straightConnector1">
            <a:avLst/>
          </a:prstGeom>
          <a:noFill/>
          <a:ln w="19050" cap="flat" cmpd="sng">
            <a:solidFill>
              <a:srgbClr val="D8D8D8"/>
            </a:solidFill>
            <a:prstDash val="solid"/>
            <a:miter lim="800000"/>
            <a:headEnd type="none" w="sm" len="sm"/>
            <a:tailEnd type="stealth" w="med" len="med"/>
          </a:ln>
        </p:spPr>
      </p:cxnSp>
      <p:pic>
        <p:nvPicPr>
          <p:cNvPr id="285" name="Google Shape;285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03182" y="3373407"/>
            <a:ext cx="670458" cy="38760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00" name="Google Shape;300;p6"/>
          <p:cNvGrpSpPr/>
          <p:nvPr/>
        </p:nvGrpSpPr>
        <p:grpSpPr>
          <a:xfrm>
            <a:off x="8639805" y="1484528"/>
            <a:ext cx="490743" cy="902596"/>
            <a:chOff x="8145053" y="2655944"/>
            <a:chExt cx="490743" cy="902596"/>
          </a:xfrm>
        </p:grpSpPr>
        <p:pic>
          <p:nvPicPr>
            <p:cNvPr id="301" name="Google Shape;301;p6" descr="C:\Users\ecoffey\AppData\Local\Temp\Rar$DRa0.173\30019_Device_database_minor_64.png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145053" y="3070860"/>
              <a:ext cx="487680" cy="4876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2" name="Google Shape;302;p6" descr="C:\Users\ecoffey\AppData\Local\Temp\Rar$DRa0.173\30019_Device_database_minor_64.png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148116" y="2941320"/>
              <a:ext cx="487680" cy="4876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3" name="Google Shape;303;p6" descr="C:\Users\ecoffey\AppData\Local\Temp\Rar$DRa0.173\30019_Device_database_minor_64.png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145053" y="2799080"/>
              <a:ext cx="487680" cy="4876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4" name="Google Shape;304;p6" descr="C:\Users\ecoffey\AppData\Local\Temp\Rar$DRa0.173\30019_Device_database_minor_64.png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145053" y="2655944"/>
              <a:ext cx="487680" cy="4876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0" name="Google Shape;290;p6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8177190" y="2944327"/>
              <a:ext cx="407420" cy="42024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05" name="Google Shape;305;p6"/>
          <p:cNvGrpSpPr/>
          <p:nvPr/>
        </p:nvGrpSpPr>
        <p:grpSpPr>
          <a:xfrm>
            <a:off x="8717127" y="3036237"/>
            <a:ext cx="490743" cy="902596"/>
            <a:chOff x="8145053" y="2655944"/>
            <a:chExt cx="490743" cy="902596"/>
          </a:xfrm>
        </p:grpSpPr>
        <p:pic>
          <p:nvPicPr>
            <p:cNvPr id="306" name="Google Shape;306;p6" descr="C:\Users\ecoffey\AppData\Local\Temp\Rar$DRa0.173\30019_Device_database_minor_64.png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145053" y="3070860"/>
              <a:ext cx="487680" cy="4876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7" name="Google Shape;307;p6" descr="C:\Users\ecoffey\AppData\Local\Temp\Rar$DRa0.173\30019_Device_database_minor_64.png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148116" y="2941320"/>
              <a:ext cx="487680" cy="4876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8" name="Google Shape;308;p6" descr="C:\Users\ecoffey\AppData\Local\Temp\Rar$DRa0.173\30019_Device_database_minor_64.png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145053" y="2799080"/>
              <a:ext cx="487680" cy="4876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9" name="Google Shape;309;p6" descr="C:\Users\ecoffey\AppData\Local\Temp\Rar$DRa0.173\30019_Device_database_minor_64.png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145053" y="2655944"/>
              <a:ext cx="487680" cy="4876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2" name="Google Shape;292;p6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8177190" y="2944327"/>
              <a:ext cx="407420" cy="420246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310" name="Google Shape;310;p6"/>
          <p:cNvCxnSpPr>
            <a:stCxn id="283" idx="3"/>
            <a:endCxn id="292" idx="1"/>
          </p:cNvCxnSpPr>
          <p:nvPr/>
        </p:nvCxnSpPr>
        <p:spPr>
          <a:xfrm rot="10800000" flipH="1">
            <a:off x="6269078" y="3534848"/>
            <a:ext cx="2480100" cy="1824000"/>
          </a:xfrm>
          <a:prstGeom prst="straightConnector1">
            <a:avLst/>
          </a:prstGeom>
          <a:noFill/>
          <a:ln w="19050" cap="flat" cmpd="sng">
            <a:solidFill>
              <a:srgbClr val="D8D8D8"/>
            </a:solidFill>
            <a:prstDash val="solid"/>
            <a:miter lim="800000"/>
            <a:headEnd type="none" w="sm" len="sm"/>
            <a:tailEnd type="stealth" w="med" len="med"/>
          </a:ln>
        </p:spPr>
      </p:cxnSp>
      <p:grpSp>
        <p:nvGrpSpPr>
          <p:cNvPr id="311" name="Google Shape;311;p6"/>
          <p:cNvGrpSpPr/>
          <p:nvPr/>
        </p:nvGrpSpPr>
        <p:grpSpPr>
          <a:xfrm>
            <a:off x="8658855" y="4907550"/>
            <a:ext cx="490743" cy="902596"/>
            <a:chOff x="8145053" y="2655944"/>
            <a:chExt cx="490743" cy="902596"/>
          </a:xfrm>
        </p:grpSpPr>
        <p:pic>
          <p:nvPicPr>
            <p:cNvPr id="312" name="Google Shape;312;p6" descr="C:\Users\ecoffey\AppData\Local\Temp\Rar$DRa0.173\30019_Device_database_minor_64.png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145053" y="3070860"/>
              <a:ext cx="487680" cy="4876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3" name="Google Shape;313;p6" descr="C:\Users\ecoffey\AppData\Local\Temp\Rar$DRa0.173\30019_Device_database_minor_64.png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148116" y="2941320"/>
              <a:ext cx="487680" cy="4876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4" name="Google Shape;314;p6" descr="C:\Users\ecoffey\AppData\Local\Temp\Rar$DRa0.173\30019_Device_database_minor_64.png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145053" y="2799080"/>
              <a:ext cx="487680" cy="4876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5" name="Google Shape;315;p6" descr="C:\Users\ecoffey\AppData\Local\Temp\Rar$DRa0.173\30019_Device_database_minor_64.png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145053" y="2655944"/>
              <a:ext cx="487680" cy="4876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4" name="Google Shape;294;p6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8177190" y="2944327"/>
              <a:ext cx="407420" cy="42024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16" name="Google Shape;316;p6"/>
          <p:cNvSpPr txBox="1"/>
          <p:nvPr/>
        </p:nvSpPr>
        <p:spPr>
          <a:xfrm>
            <a:off x="8335285" y="3855243"/>
            <a:ext cx="1254427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PgSQL2 (replica)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198.18.0.92</a:t>
            </a:r>
            <a:endParaRPr sz="1100" b="1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7" name="Google Shape;317;p6"/>
          <p:cNvSpPr txBox="1"/>
          <p:nvPr/>
        </p:nvSpPr>
        <p:spPr>
          <a:xfrm>
            <a:off x="8286728" y="2281959"/>
            <a:ext cx="1254427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PgSQL1 (master)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198.18.0.91</a:t>
            </a:r>
            <a:endParaRPr sz="1100" b="1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8" name="Google Shape;318;p6"/>
          <p:cNvSpPr txBox="1"/>
          <p:nvPr/>
        </p:nvSpPr>
        <p:spPr>
          <a:xfrm>
            <a:off x="8286727" y="5726166"/>
            <a:ext cx="1254427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PgSQL3 (replica)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198.18.0.93</a:t>
            </a:r>
            <a:endParaRPr sz="1100" b="1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9" name="Google Shape;319;p6"/>
          <p:cNvSpPr txBox="1"/>
          <p:nvPr/>
        </p:nvSpPr>
        <p:spPr>
          <a:xfrm>
            <a:off x="5337064" y="2171680"/>
            <a:ext cx="1254427" cy="600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PgBAL1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198.18.0.94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198.18.2.0</a:t>
            </a:r>
            <a:endParaRPr sz="1100" b="1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0" name="Google Shape;320;p6"/>
          <p:cNvSpPr txBox="1"/>
          <p:nvPr/>
        </p:nvSpPr>
        <p:spPr>
          <a:xfrm>
            <a:off x="5337064" y="3761015"/>
            <a:ext cx="1254427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PgBAL2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198.18.0.95</a:t>
            </a:r>
            <a:endParaRPr sz="1100" b="1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1" name="Google Shape;321;p6"/>
          <p:cNvSpPr txBox="1"/>
          <p:nvPr/>
        </p:nvSpPr>
        <p:spPr>
          <a:xfrm>
            <a:off x="5337063" y="5566306"/>
            <a:ext cx="1254427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PgBAL3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198.18.0.96</a:t>
            </a:r>
            <a:endParaRPr sz="1100" b="1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2" name="Google Shape;322;p6"/>
          <p:cNvSpPr txBox="1"/>
          <p:nvPr/>
        </p:nvSpPr>
        <p:spPr>
          <a:xfrm>
            <a:off x="2911197" y="3847979"/>
            <a:ext cx="1254427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Router</a:t>
            </a:r>
            <a:endParaRPr/>
          </a:p>
        </p:txBody>
      </p:sp>
      <p:sp>
        <p:nvSpPr>
          <p:cNvPr id="323" name="Google Shape;323;p6"/>
          <p:cNvSpPr txBox="1"/>
          <p:nvPr/>
        </p:nvSpPr>
        <p:spPr>
          <a:xfrm>
            <a:off x="954504" y="3845653"/>
            <a:ext cx="1254427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APP</a:t>
            </a:r>
            <a:endParaRPr/>
          </a:p>
        </p:txBody>
      </p:sp>
      <p:cxnSp>
        <p:nvCxnSpPr>
          <p:cNvPr id="324" name="Google Shape;324;p6"/>
          <p:cNvCxnSpPr>
            <a:stCxn id="319" idx="0"/>
            <a:endCxn id="282" idx="0"/>
          </p:cNvCxnSpPr>
          <p:nvPr/>
        </p:nvCxnSpPr>
        <p:spPr>
          <a:xfrm>
            <a:off x="5964278" y="2171680"/>
            <a:ext cx="0" cy="1074000"/>
          </a:xfrm>
          <a:prstGeom prst="straightConnector1">
            <a:avLst/>
          </a:prstGeom>
          <a:noFill/>
          <a:ln w="19050" cap="flat" cmpd="dbl">
            <a:solidFill>
              <a:srgbClr val="F8A61C"/>
            </a:solidFill>
            <a:prstDash val="dash"/>
            <a:bevel/>
            <a:headEnd type="none" w="sm" len="sm"/>
            <a:tailEnd type="none" w="sm" len="sm"/>
          </a:ln>
        </p:spPr>
      </p:cxnSp>
      <p:cxnSp>
        <p:nvCxnSpPr>
          <p:cNvPr id="325" name="Google Shape;325;p6"/>
          <p:cNvCxnSpPr>
            <a:stCxn id="320" idx="0"/>
            <a:endCxn id="283" idx="0"/>
          </p:cNvCxnSpPr>
          <p:nvPr/>
        </p:nvCxnSpPr>
        <p:spPr>
          <a:xfrm>
            <a:off x="5964278" y="3761015"/>
            <a:ext cx="0" cy="1293000"/>
          </a:xfrm>
          <a:prstGeom prst="straightConnector1">
            <a:avLst/>
          </a:prstGeom>
          <a:noFill/>
          <a:ln w="19050" cap="flat" cmpd="dbl">
            <a:solidFill>
              <a:srgbClr val="F8A61C"/>
            </a:solidFill>
            <a:prstDash val="dash"/>
            <a:bevel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7"/>
          <p:cNvSpPr/>
          <p:nvPr/>
        </p:nvSpPr>
        <p:spPr>
          <a:xfrm>
            <a:off x="4666378" y="4804757"/>
            <a:ext cx="5380715" cy="1310941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EKB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1" name="Google Shape;331;p7"/>
          <p:cNvSpPr/>
          <p:nvPr/>
        </p:nvSpPr>
        <p:spPr>
          <a:xfrm>
            <a:off x="4633448" y="3057899"/>
            <a:ext cx="5380715" cy="1310941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rgbClr val="F8A61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SPB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2" name="Google Shape;332;p7"/>
          <p:cNvSpPr/>
          <p:nvPr/>
        </p:nvSpPr>
        <p:spPr>
          <a:xfrm>
            <a:off x="4599570" y="1442821"/>
            <a:ext cx="5380715" cy="1310941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MSK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3" name="Google Shape;333;p7"/>
          <p:cNvSpPr txBox="1">
            <a:spLocks noGrp="1"/>
          </p:cNvSpPr>
          <p:nvPr>
            <p:ph type="sldNum" idx="12"/>
          </p:nvPr>
        </p:nvSpPr>
        <p:spPr>
          <a:xfrm>
            <a:off x="10748210" y="6529137"/>
            <a:ext cx="1153545" cy="192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  <p:sp>
        <p:nvSpPr>
          <p:cNvPr id="334" name="Google Shape;334;p7"/>
          <p:cNvSpPr txBox="1">
            <a:spLocks noGrp="1"/>
          </p:cNvSpPr>
          <p:nvPr>
            <p:ph type="title"/>
          </p:nvPr>
        </p:nvSpPr>
        <p:spPr>
          <a:xfrm>
            <a:off x="627638" y="896579"/>
            <a:ext cx="7977713" cy="9408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7A10"/>
              </a:buClr>
              <a:buSzPts val="2800"/>
              <a:buFont typeface="Arial"/>
              <a:buNone/>
            </a:pPr>
            <a:r>
              <a:rPr lang="en-US" sz="2800"/>
              <a:t>Распределение трафика (худший вариант)</a:t>
            </a:r>
            <a:endParaRPr sz="2800"/>
          </a:p>
        </p:txBody>
      </p:sp>
      <p:pic>
        <p:nvPicPr>
          <p:cNvPr id="335" name="Google Shape;335;p7" descr="C:\Users\ecoffey\AppData\Local\Temp\Rar$DRa1.653\30059_Device_laptop_3145_unknown_64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40898" y="3332948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Google Shape;336;p7" descr="C:\Users\ecoffey\AppData\Local\Temp\Rar$DRa0.521\30075_Device_set_top_box_unreachable_64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659478" y="1667983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p7" descr="C:\Users\ecoffey\AppData\Local\Temp\Rar$DRa0.521\30075_Device_set_top_box_unreachable_64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659478" y="3328353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p7" descr="C:\Users\ecoffey\AppData\Local\Temp\Rar$DRa0.521\30075_Device_set_top_box_unreachable_64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659478" y="5054048"/>
            <a:ext cx="609600" cy="609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39" name="Google Shape;339;p7"/>
          <p:cNvCxnSpPr>
            <a:stCxn id="335" idx="3"/>
            <a:endCxn id="340" idx="1"/>
          </p:cNvCxnSpPr>
          <p:nvPr/>
        </p:nvCxnSpPr>
        <p:spPr>
          <a:xfrm>
            <a:off x="1850498" y="3637748"/>
            <a:ext cx="1352700" cy="16800"/>
          </a:xfrm>
          <a:prstGeom prst="straightConnector1">
            <a:avLst/>
          </a:prstGeom>
          <a:noFill/>
          <a:ln w="38100" cap="flat" cmpd="sng">
            <a:solidFill>
              <a:srgbClr val="F8A61C"/>
            </a:solidFill>
            <a:prstDash val="dot"/>
            <a:miter lim="800000"/>
            <a:headEnd type="none" w="sm" len="sm"/>
            <a:tailEnd type="stealth" w="med" len="med"/>
          </a:ln>
        </p:spPr>
      </p:cxnSp>
      <p:cxnSp>
        <p:nvCxnSpPr>
          <p:cNvPr id="341" name="Google Shape;341;p7"/>
          <p:cNvCxnSpPr>
            <a:stCxn id="340" idx="3"/>
            <a:endCxn id="336" idx="1"/>
          </p:cNvCxnSpPr>
          <p:nvPr/>
        </p:nvCxnSpPr>
        <p:spPr>
          <a:xfrm rot="10800000" flipH="1">
            <a:off x="3873640" y="1972716"/>
            <a:ext cx="1785900" cy="1681800"/>
          </a:xfrm>
          <a:prstGeom prst="straightConnector1">
            <a:avLst/>
          </a:prstGeom>
          <a:noFill/>
          <a:ln w="38100" cap="flat" cmpd="sng">
            <a:solidFill>
              <a:srgbClr val="F8A61C"/>
            </a:solidFill>
            <a:prstDash val="dot"/>
            <a:miter lim="800000"/>
            <a:headEnd type="none" w="sm" len="sm"/>
            <a:tailEnd type="stealth" w="med" len="med"/>
          </a:ln>
        </p:spPr>
      </p:cxnSp>
      <p:cxnSp>
        <p:nvCxnSpPr>
          <p:cNvPr id="342" name="Google Shape;342;p7"/>
          <p:cNvCxnSpPr>
            <a:stCxn id="340" idx="3"/>
            <a:endCxn id="337" idx="1"/>
          </p:cNvCxnSpPr>
          <p:nvPr/>
        </p:nvCxnSpPr>
        <p:spPr>
          <a:xfrm rot="10800000" flipH="1">
            <a:off x="3873640" y="3633216"/>
            <a:ext cx="1785900" cy="21300"/>
          </a:xfrm>
          <a:prstGeom prst="straightConnector1">
            <a:avLst/>
          </a:prstGeom>
          <a:noFill/>
          <a:ln w="19050" cap="flat" cmpd="sng">
            <a:solidFill>
              <a:srgbClr val="D8D8D8"/>
            </a:solidFill>
            <a:prstDash val="solid"/>
            <a:miter lim="800000"/>
            <a:headEnd type="none" w="sm" len="sm"/>
            <a:tailEnd type="stealth" w="med" len="med"/>
          </a:ln>
        </p:spPr>
      </p:cxnSp>
      <p:cxnSp>
        <p:nvCxnSpPr>
          <p:cNvPr id="343" name="Google Shape;343;p7"/>
          <p:cNvCxnSpPr>
            <a:stCxn id="340" idx="3"/>
            <a:endCxn id="338" idx="1"/>
          </p:cNvCxnSpPr>
          <p:nvPr/>
        </p:nvCxnSpPr>
        <p:spPr>
          <a:xfrm>
            <a:off x="3873640" y="3654516"/>
            <a:ext cx="1785900" cy="1704300"/>
          </a:xfrm>
          <a:prstGeom prst="straightConnector1">
            <a:avLst/>
          </a:prstGeom>
          <a:noFill/>
          <a:ln w="19050" cap="flat" cmpd="sng">
            <a:solidFill>
              <a:srgbClr val="D8D8D8"/>
            </a:solidFill>
            <a:prstDash val="solid"/>
            <a:miter lim="800000"/>
            <a:headEnd type="none" w="sm" len="sm"/>
            <a:tailEnd type="stealth" w="med" len="med"/>
          </a:ln>
        </p:spPr>
      </p:cxnSp>
      <p:cxnSp>
        <p:nvCxnSpPr>
          <p:cNvPr id="344" name="Google Shape;344;p7"/>
          <p:cNvCxnSpPr>
            <a:stCxn id="336" idx="3"/>
            <a:endCxn id="345" idx="1"/>
          </p:cNvCxnSpPr>
          <p:nvPr/>
        </p:nvCxnSpPr>
        <p:spPr>
          <a:xfrm>
            <a:off x="6269078" y="1972783"/>
            <a:ext cx="2403000" cy="10200"/>
          </a:xfrm>
          <a:prstGeom prst="straightConnector1">
            <a:avLst/>
          </a:prstGeom>
          <a:noFill/>
          <a:ln w="19050" cap="flat" cmpd="sng">
            <a:solidFill>
              <a:srgbClr val="D8D8D8"/>
            </a:solidFill>
            <a:prstDash val="solid"/>
            <a:miter lim="800000"/>
            <a:headEnd type="none" w="sm" len="sm"/>
            <a:tailEnd type="stealth" w="med" len="med"/>
          </a:ln>
        </p:spPr>
      </p:cxnSp>
      <p:cxnSp>
        <p:nvCxnSpPr>
          <p:cNvPr id="346" name="Google Shape;346;p7"/>
          <p:cNvCxnSpPr>
            <a:stCxn id="336" idx="3"/>
            <a:endCxn id="347" idx="1"/>
          </p:cNvCxnSpPr>
          <p:nvPr/>
        </p:nvCxnSpPr>
        <p:spPr>
          <a:xfrm>
            <a:off x="6269078" y="1972783"/>
            <a:ext cx="2480100" cy="1644600"/>
          </a:xfrm>
          <a:prstGeom prst="straightConnector1">
            <a:avLst/>
          </a:prstGeom>
          <a:noFill/>
          <a:ln w="19050" cap="flat" cmpd="sng">
            <a:solidFill>
              <a:srgbClr val="D8D8D8"/>
            </a:solidFill>
            <a:prstDash val="solid"/>
            <a:miter lim="800000"/>
            <a:headEnd type="none" w="sm" len="sm"/>
            <a:tailEnd type="stealth" w="med" len="med"/>
          </a:ln>
        </p:spPr>
      </p:cxnSp>
      <p:cxnSp>
        <p:nvCxnSpPr>
          <p:cNvPr id="348" name="Google Shape;348;p7"/>
          <p:cNvCxnSpPr>
            <a:stCxn id="336" idx="3"/>
            <a:endCxn id="349" idx="1"/>
          </p:cNvCxnSpPr>
          <p:nvPr/>
        </p:nvCxnSpPr>
        <p:spPr>
          <a:xfrm>
            <a:off x="6269078" y="1972783"/>
            <a:ext cx="2421900" cy="3433200"/>
          </a:xfrm>
          <a:prstGeom prst="straightConnector1">
            <a:avLst/>
          </a:prstGeom>
          <a:noFill/>
          <a:ln w="38100" cap="flat" cmpd="sng">
            <a:solidFill>
              <a:srgbClr val="F8A61C"/>
            </a:solidFill>
            <a:prstDash val="dot"/>
            <a:miter lim="800000"/>
            <a:headEnd type="none" w="sm" len="sm"/>
            <a:tailEnd type="stealth" w="med" len="med"/>
          </a:ln>
        </p:spPr>
      </p:cxnSp>
      <p:cxnSp>
        <p:nvCxnSpPr>
          <p:cNvPr id="350" name="Google Shape;350;p7"/>
          <p:cNvCxnSpPr>
            <a:stCxn id="337" idx="3"/>
            <a:endCxn id="345" idx="1"/>
          </p:cNvCxnSpPr>
          <p:nvPr/>
        </p:nvCxnSpPr>
        <p:spPr>
          <a:xfrm rot="10800000" flipH="1">
            <a:off x="6269078" y="1983153"/>
            <a:ext cx="2403000" cy="1650000"/>
          </a:xfrm>
          <a:prstGeom prst="straightConnector1">
            <a:avLst/>
          </a:prstGeom>
          <a:noFill/>
          <a:ln w="19050" cap="flat" cmpd="sng">
            <a:solidFill>
              <a:srgbClr val="D8D8D8"/>
            </a:solidFill>
            <a:prstDash val="solid"/>
            <a:miter lim="800000"/>
            <a:headEnd type="none" w="sm" len="sm"/>
            <a:tailEnd type="stealth" w="med" len="med"/>
          </a:ln>
        </p:spPr>
      </p:cxnSp>
      <p:cxnSp>
        <p:nvCxnSpPr>
          <p:cNvPr id="351" name="Google Shape;351;p7"/>
          <p:cNvCxnSpPr>
            <a:stCxn id="337" idx="3"/>
            <a:endCxn id="347" idx="1"/>
          </p:cNvCxnSpPr>
          <p:nvPr/>
        </p:nvCxnSpPr>
        <p:spPr>
          <a:xfrm rot="10800000" flipH="1">
            <a:off x="6269078" y="3617553"/>
            <a:ext cx="2480100" cy="15600"/>
          </a:xfrm>
          <a:prstGeom prst="straightConnector1">
            <a:avLst/>
          </a:prstGeom>
          <a:noFill/>
          <a:ln w="19050" cap="flat" cmpd="sng">
            <a:solidFill>
              <a:srgbClr val="D8D8D8"/>
            </a:solidFill>
            <a:prstDash val="solid"/>
            <a:miter lim="800000"/>
            <a:headEnd type="none" w="sm" len="sm"/>
            <a:tailEnd type="stealth" w="med" len="med"/>
          </a:ln>
        </p:spPr>
      </p:cxnSp>
      <p:cxnSp>
        <p:nvCxnSpPr>
          <p:cNvPr id="352" name="Google Shape;352;p7"/>
          <p:cNvCxnSpPr>
            <a:stCxn id="337" idx="3"/>
            <a:endCxn id="349" idx="1"/>
          </p:cNvCxnSpPr>
          <p:nvPr/>
        </p:nvCxnSpPr>
        <p:spPr>
          <a:xfrm>
            <a:off x="6269078" y="3633153"/>
            <a:ext cx="2421900" cy="1773000"/>
          </a:xfrm>
          <a:prstGeom prst="straightConnector1">
            <a:avLst/>
          </a:prstGeom>
          <a:noFill/>
          <a:ln w="19050" cap="flat" cmpd="sng">
            <a:solidFill>
              <a:srgbClr val="D8D8D8"/>
            </a:solidFill>
            <a:prstDash val="solid"/>
            <a:miter lim="800000"/>
            <a:headEnd type="none" w="sm" len="sm"/>
            <a:tailEnd type="stealth" w="med" len="med"/>
          </a:ln>
        </p:spPr>
      </p:cxnSp>
      <p:cxnSp>
        <p:nvCxnSpPr>
          <p:cNvPr id="353" name="Google Shape;353;p7"/>
          <p:cNvCxnSpPr>
            <a:stCxn id="338" idx="3"/>
            <a:endCxn id="345" idx="1"/>
          </p:cNvCxnSpPr>
          <p:nvPr/>
        </p:nvCxnSpPr>
        <p:spPr>
          <a:xfrm rot="10800000" flipH="1">
            <a:off x="6269078" y="1982948"/>
            <a:ext cx="2403000" cy="3375900"/>
          </a:xfrm>
          <a:prstGeom prst="straightConnector1">
            <a:avLst/>
          </a:prstGeom>
          <a:noFill/>
          <a:ln w="19050" cap="flat" cmpd="sng">
            <a:solidFill>
              <a:srgbClr val="D8D8D8"/>
            </a:solidFill>
            <a:prstDash val="solid"/>
            <a:miter lim="800000"/>
            <a:headEnd type="none" w="sm" len="sm"/>
            <a:tailEnd type="stealth" w="med" len="med"/>
          </a:ln>
        </p:spPr>
      </p:cxnSp>
      <p:cxnSp>
        <p:nvCxnSpPr>
          <p:cNvPr id="354" name="Google Shape;354;p7"/>
          <p:cNvCxnSpPr>
            <a:stCxn id="338" idx="3"/>
            <a:endCxn id="349" idx="1"/>
          </p:cNvCxnSpPr>
          <p:nvPr/>
        </p:nvCxnSpPr>
        <p:spPr>
          <a:xfrm>
            <a:off x="6269078" y="5358848"/>
            <a:ext cx="2421900" cy="47100"/>
          </a:xfrm>
          <a:prstGeom prst="straightConnector1">
            <a:avLst/>
          </a:prstGeom>
          <a:noFill/>
          <a:ln w="19050" cap="flat" cmpd="sng">
            <a:solidFill>
              <a:srgbClr val="D8D8D8"/>
            </a:solidFill>
            <a:prstDash val="solid"/>
            <a:miter lim="800000"/>
            <a:headEnd type="none" w="sm" len="sm"/>
            <a:tailEnd type="stealth" w="med" len="med"/>
          </a:ln>
        </p:spPr>
      </p:cxnSp>
      <p:pic>
        <p:nvPicPr>
          <p:cNvPr id="340" name="Google Shape;340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03182" y="3460712"/>
            <a:ext cx="670458" cy="38760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55" name="Google Shape;355;p7"/>
          <p:cNvGrpSpPr/>
          <p:nvPr/>
        </p:nvGrpSpPr>
        <p:grpSpPr>
          <a:xfrm>
            <a:off x="8639805" y="1484528"/>
            <a:ext cx="490743" cy="902596"/>
            <a:chOff x="8145053" y="2655944"/>
            <a:chExt cx="490743" cy="902596"/>
          </a:xfrm>
        </p:grpSpPr>
        <p:pic>
          <p:nvPicPr>
            <p:cNvPr id="356" name="Google Shape;356;p7" descr="C:\Users\ecoffey\AppData\Local\Temp\Rar$DRa0.173\30019_Device_database_minor_64.png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145053" y="3070860"/>
              <a:ext cx="487680" cy="4876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7" name="Google Shape;357;p7" descr="C:\Users\ecoffey\AppData\Local\Temp\Rar$DRa0.173\30019_Device_database_minor_64.png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148116" y="2941320"/>
              <a:ext cx="487680" cy="4876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8" name="Google Shape;358;p7" descr="C:\Users\ecoffey\AppData\Local\Temp\Rar$DRa0.173\30019_Device_database_minor_64.png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145053" y="2799080"/>
              <a:ext cx="487680" cy="4876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9" name="Google Shape;359;p7" descr="C:\Users\ecoffey\AppData\Local\Temp\Rar$DRa0.173\30019_Device_database_minor_64.png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145053" y="2655944"/>
              <a:ext cx="487680" cy="4876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5" name="Google Shape;345;p7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8177190" y="2944327"/>
              <a:ext cx="407420" cy="42024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60" name="Google Shape;360;p7"/>
          <p:cNvGrpSpPr/>
          <p:nvPr/>
        </p:nvGrpSpPr>
        <p:grpSpPr>
          <a:xfrm>
            <a:off x="8717127" y="3118947"/>
            <a:ext cx="490743" cy="902596"/>
            <a:chOff x="8145053" y="2655944"/>
            <a:chExt cx="490743" cy="902596"/>
          </a:xfrm>
        </p:grpSpPr>
        <p:pic>
          <p:nvPicPr>
            <p:cNvPr id="361" name="Google Shape;361;p7" descr="C:\Users\ecoffey\AppData\Local\Temp\Rar$DRa0.173\30019_Device_database_minor_64.png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145053" y="3070860"/>
              <a:ext cx="487680" cy="4876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2" name="Google Shape;362;p7" descr="C:\Users\ecoffey\AppData\Local\Temp\Rar$DRa0.173\30019_Device_database_minor_64.png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148116" y="2941320"/>
              <a:ext cx="487680" cy="4876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3" name="Google Shape;363;p7" descr="C:\Users\ecoffey\AppData\Local\Temp\Rar$DRa0.173\30019_Device_database_minor_64.png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145053" y="2799080"/>
              <a:ext cx="487680" cy="4876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4" name="Google Shape;364;p7" descr="C:\Users\ecoffey\AppData\Local\Temp\Rar$DRa0.173\30019_Device_database_minor_64.png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145053" y="2655944"/>
              <a:ext cx="487680" cy="4876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7" name="Google Shape;347;p7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8177190" y="2944327"/>
              <a:ext cx="407420" cy="420246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365" name="Google Shape;365;p7"/>
          <p:cNvCxnSpPr>
            <a:stCxn id="338" idx="3"/>
            <a:endCxn id="347" idx="1"/>
          </p:cNvCxnSpPr>
          <p:nvPr/>
        </p:nvCxnSpPr>
        <p:spPr>
          <a:xfrm rot="10800000" flipH="1">
            <a:off x="6269078" y="3617348"/>
            <a:ext cx="2480100" cy="1741500"/>
          </a:xfrm>
          <a:prstGeom prst="straightConnector1">
            <a:avLst/>
          </a:prstGeom>
          <a:noFill/>
          <a:ln w="19050" cap="flat" cmpd="sng">
            <a:solidFill>
              <a:srgbClr val="D8D8D8"/>
            </a:solidFill>
            <a:prstDash val="solid"/>
            <a:miter lim="800000"/>
            <a:headEnd type="none" w="sm" len="sm"/>
            <a:tailEnd type="stealth" w="med" len="med"/>
          </a:ln>
        </p:spPr>
      </p:cxnSp>
      <p:grpSp>
        <p:nvGrpSpPr>
          <p:cNvPr id="366" name="Google Shape;366;p7"/>
          <p:cNvGrpSpPr/>
          <p:nvPr/>
        </p:nvGrpSpPr>
        <p:grpSpPr>
          <a:xfrm>
            <a:off x="8658855" y="4907550"/>
            <a:ext cx="490743" cy="902596"/>
            <a:chOff x="8145053" y="2655944"/>
            <a:chExt cx="490743" cy="902596"/>
          </a:xfrm>
        </p:grpSpPr>
        <p:pic>
          <p:nvPicPr>
            <p:cNvPr id="367" name="Google Shape;367;p7" descr="C:\Users\ecoffey\AppData\Local\Temp\Rar$DRa0.173\30019_Device_database_minor_64.png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145053" y="3070860"/>
              <a:ext cx="487680" cy="4876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8" name="Google Shape;368;p7" descr="C:\Users\ecoffey\AppData\Local\Temp\Rar$DRa0.173\30019_Device_database_minor_64.png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148116" y="2941320"/>
              <a:ext cx="487680" cy="4876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9" name="Google Shape;369;p7" descr="C:\Users\ecoffey\AppData\Local\Temp\Rar$DRa0.173\30019_Device_database_minor_64.png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145053" y="2799080"/>
              <a:ext cx="487680" cy="4876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0" name="Google Shape;370;p7" descr="C:\Users\ecoffey\AppData\Local\Temp\Rar$DRa0.173\30019_Device_database_minor_64.png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145053" y="2655944"/>
              <a:ext cx="487680" cy="4876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9" name="Google Shape;349;p7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8177190" y="2944327"/>
              <a:ext cx="407420" cy="42024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71" name="Google Shape;371;p7"/>
          <p:cNvSpPr txBox="1"/>
          <p:nvPr/>
        </p:nvSpPr>
        <p:spPr>
          <a:xfrm>
            <a:off x="8335285" y="3937953"/>
            <a:ext cx="1254427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PgSQL2 (replica)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198.18.0.92</a:t>
            </a:r>
            <a:endParaRPr sz="1100" b="1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8286728" y="2281959"/>
            <a:ext cx="1254427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PgSQL1 (master)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198.18.0.91</a:t>
            </a:r>
            <a:endParaRPr sz="1100" b="1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3" name="Google Shape;373;p7"/>
          <p:cNvSpPr txBox="1"/>
          <p:nvPr/>
        </p:nvSpPr>
        <p:spPr>
          <a:xfrm>
            <a:off x="8286727" y="5726166"/>
            <a:ext cx="1254427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PgSQL3 (replica)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198.18.0.93</a:t>
            </a:r>
            <a:endParaRPr sz="1100" b="1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4" name="Google Shape;374;p7"/>
          <p:cNvSpPr txBox="1"/>
          <p:nvPr/>
        </p:nvSpPr>
        <p:spPr>
          <a:xfrm>
            <a:off x="5337064" y="2171680"/>
            <a:ext cx="1254427" cy="600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PgBAL1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198.18.0.94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198.18.2.0</a:t>
            </a:r>
            <a:endParaRPr sz="1100" b="1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5" name="Google Shape;375;p7"/>
          <p:cNvSpPr txBox="1"/>
          <p:nvPr/>
        </p:nvSpPr>
        <p:spPr>
          <a:xfrm>
            <a:off x="5337064" y="3843725"/>
            <a:ext cx="1254427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PgBAL2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198.18.0.95</a:t>
            </a:r>
            <a:endParaRPr sz="1100" b="1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6" name="Google Shape;376;p7"/>
          <p:cNvSpPr txBox="1"/>
          <p:nvPr/>
        </p:nvSpPr>
        <p:spPr>
          <a:xfrm>
            <a:off x="5337063" y="5566306"/>
            <a:ext cx="1254427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PgBAL3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198.18.0.96</a:t>
            </a:r>
            <a:endParaRPr sz="1100" b="1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7" name="Google Shape;377;p7"/>
          <p:cNvSpPr txBox="1"/>
          <p:nvPr/>
        </p:nvSpPr>
        <p:spPr>
          <a:xfrm>
            <a:off x="2911197" y="3847979"/>
            <a:ext cx="1254427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Router</a:t>
            </a:r>
            <a:endParaRPr/>
          </a:p>
        </p:txBody>
      </p:sp>
      <p:sp>
        <p:nvSpPr>
          <p:cNvPr id="378" name="Google Shape;378;p7"/>
          <p:cNvSpPr txBox="1"/>
          <p:nvPr/>
        </p:nvSpPr>
        <p:spPr>
          <a:xfrm>
            <a:off x="954504" y="3932958"/>
            <a:ext cx="1254427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APP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SPB</a:t>
            </a:r>
            <a:endParaRPr/>
          </a:p>
        </p:txBody>
      </p:sp>
      <p:cxnSp>
        <p:nvCxnSpPr>
          <p:cNvPr id="379" name="Google Shape;379;p7"/>
          <p:cNvCxnSpPr>
            <a:stCxn id="374" idx="0"/>
            <a:endCxn id="337" idx="0"/>
          </p:cNvCxnSpPr>
          <p:nvPr/>
        </p:nvCxnSpPr>
        <p:spPr>
          <a:xfrm>
            <a:off x="5964278" y="2171680"/>
            <a:ext cx="0" cy="1156800"/>
          </a:xfrm>
          <a:prstGeom prst="straightConnector1">
            <a:avLst/>
          </a:prstGeom>
          <a:noFill/>
          <a:ln w="9525" cap="flat" cmpd="dbl">
            <a:solidFill>
              <a:srgbClr val="F8A61C"/>
            </a:solidFill>
            <a:prstDash val="dot"/>
            <a:bevel/>
            <a:headEnd type="none" w="sm" len="sm"/>
            <a:tailEnd type="none" w="sm" len="sm"/>
          </a:ln>
        </p:spPr>
      </p:cxnSp>
      <p:cxnSp>
        <p:nvCxnSpPr>
          <p:cNvPr id="380" name="Google Shape;380;p7"/>
          <p:cNvCxnSpPr>
            <a:stCxn id="375" idx="0"/>
            <a:endCxn id="338" idx="0"/>
          </p:cNvCxnSpPr>
          <p:nvPr/>
        </p:nvCxnSpPr>
        <p:spPr>
          <a:xfrm>
            <a:off x="5964278" y="3843725"/>
            <a:ext cx="0" cy="1210200"/>
          </a:xfrm>
          <a:prstGeom prst="straightConnector1">
            <a:avLst/>
          </a:prstGeom>
          <a:noFill/>
          <a:ln w="9525" cap="flat" cmpd="dbl">
            <a:solidFill>
              <a:srgbClr val="F8A61C"/>
            </a:solidFill>
            <a:prstDash val="dot"/>
            <a:bevel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8"/>
          <p:cNvSpPr txBox="1">
            <a:spLocks noGrp="1"/>
          </p:cNvSpPr>
          <p:nvPr>
            <p:ph type="sldNum" idx="12"/>
          </p:nvPr>
        </p:nvSpPr>
        <p:spPr>
          <a:xfrm>
            <a:off x="10748210" y="6529137"/>
            <a:ext cx="1153545" cy="192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  <p:sp>
        <p:nvSpPr>
          <p:cNvPr id="386" name="Google Shape;386;p8"/>
          <p:cNvSpPr txBox="1">
            <a:spLocks noGrp="1"/>
          </p:cNvSpPr>
          <p:nvPr>
            <p:ph type="title"/>
          </p:nvPr>
        </p:nvSpPr>
        <p:spPr>
          <a:xfrm>
            <a:off x="517358" y="896579"/>
            <a:ext cx="7977713" cy="9408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7A10"/>
              </a:buClr>
              <a:buSzPts val="3200"/>
              <a:buFont typeface="Arial"/>
              <a:buNone/>
            </a:pPr>
            <a:r>
              <a:rPr lang="en-US"/>
              <a:t>Можно ли улучшить ситуацию?</a:t>
            </a:r>
            <a:endParaRPr/>
          </a:p>
        </p:txBody>
      </p:sp>
      <p:pic>
        <p:nvPicPr>
          <p:cNvPr id="387" name="Google Shape;387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1672166" y="1591818"/>
            <a:ext cx="8246534" cy="42552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9"/>
          <p:cNvSpPr/>
          <p:nvPr/>
        </p:nvSpPr>
        <p:spPr>
          <a:xfrm>
            <a:off x="4666378" y="4804757"/>
            <a:ext cx="5380715" cy="1310941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DC3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3" name="Google Shape;393;p9"/>
          <p:cNvSpPr/>
          <p:nvPr/>
        </p:nvSpPr>
        <p:spPr>
          <a:xfrm>
            <a:off x="4633448" y="3057899"/>
            <a:ext cx="5380715" cy="1310941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rgbClr val="F8A61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DC2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4" name="Google Shape;394;p9"/>
          <p:cNvSpPr/>
          <p:nvPr/>
        </p:nvSpPr>
        <p:spPr>
          <a:xfrm>
            <a:off x="4599570" y="1442821"/>
            <a:ext cx="5380715" cy="1310941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DC1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5" name="Google Shape;395;p9"/>
          <p:cNvSpPr txBox="1">
            <a:spLocks noGrp="1"/>
          </p:cNvSpPr>
          <p:nvPr>
            <p:ph type="sldNum" idx="12"/>
          </p:nvPr>
        </p:nvSpPr>
        <p:spPr>
          <a:xfrm>
            <a:off x="10748210" y="6529137"/>
            <a:ext cx="1153545" cy="192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  <p:sp>
        <p:nvSpPr>
          <p:cNvPr id="396" name="Google Shape;396;p9"/>
          <p:cNvSpPr txBox="1">
            <a:spLocks noGrp="1"/>
          </p:cNvSpPr>
          <p:nvPr>
            <p:ph type="title"/>
          </p:nvPr>
        </p:nvSpPr>
        <p:spPr>
          <a:xfrm>
            <a:off x="627638" y="896579"/>
            <a:ext cx="7977713" cy="9408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7A10"/>
              </a:buClr>
              <a:buSzPts val="3200"/>
              <a:buFont typeface="Arial"/>
              <a:buNone/>
            </a:pPr>
            <a:r>
              <a:rPr lang="en-US"/>
              <a:t>Схема балансировки IP Anycast</a:t>
            </a:r>
            <a:endParaRPr/>
          </a:p>
        </p:txBody>
      </p:sp>
      <p:pic>
        <p:nvPicPr>
          <p:cNvPr id="397" name="Google Shape;397;p9" descr="C:\Users\ecoffey\AppData\Local\Temp\Rar$DRa1.653\30059_Device_laptop_3145_unknown_64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40898" y="3319163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8" name="Google Shape;398;p9" descr="C:\Users\ecoffey\AppData\Local\Temp\Rar$DRa0.521\30075_Device_set_top_box_unreachable_64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659478" y="1667983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9" name="Google Shape;399;p9" descr="C:\Users\ecoffey\AppData\Local\Temp\Rar$DRa0.521\30075_Device_set_top_box_unreachable_64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659478" y="3328353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0" name="Google Shape;400;p9" descr="C:\Users\ecoffey\AppData\Local\Temp\Rar$DRa0.521\30075_Device_set_top_box_unreachable_64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659478" y="5054048"/>
            <a:ext cx="609600" cy="609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01" name="Google Shape;401;p9"/>
          <p:cNvCxnSpPr>
            <a:stCxn id="397" idx="3"/>
            <a:endCxn id="402" idx="1"/>
          </p:cNvCxnSpPr>
          <p:nvPr/>
        </p:nvCxnSpPr>
        <p:spPr>
          <a:xfrm>
            <a:off x="1850498" y="3623963"/>
            <a:ext cx="1352700" cy="16800"/>
          </a:xfrm>
          <a:prstGeom prst="straightConnector1">
            <a:avLst/>
          </a:prstGeom>
          <a:noFill/>
          <a:ln w="19050" cap="flat" cmpd="sng">
            <a:solidFill>
              <a:srgbClr val="F8A61C"/>
            </a:solidFill>
            <a:prstDash val="solid"/>
            <a:miter lim="800000"/>
            <a:headEnd type="none" w="sm" len="sm"/>
            <a:tailEnd type="stealth" w="med" len="med"/>
          </a:ln>
        </p:spPr>
      </p:cxnSp>
      <p:cxnSp>
        <p:nvCxnSpPr>
          <p:cNvPr id="403" name="Google Shape;403;p9"/>
          <p:cNvCxnSpPr>
            <a:stCxn id="402" idx="3"/>
            <a:endCxn id="398" idx="1"/>
          </p:cNvCxnSpPr>
          <p:nvPr/>
        </p:nvCxnSpPr>
        <p:spPr>
          <a:xfrm rot="10800000" flipH="1">
            <a:off x="3873640" y="1972731"/>
            <a:ext cx="1785900" cy="1668000"/>
          </a:xfrm>
          <a:prstGeom prst="straightConnector1">
            <a:avLst/>
          </a:prstGeom>
          <a:noFill/>
          <a:ln w="19050" cap="flat" cmpd="sng">
            <a:solidFill>
              <a:srgbClr val="F8A61C"/>
            </a:solidFill>
            <a:prstDash val="dot"/>
            <a:miter lim="800000"/>
            <a:headEnd type="none" w="sm" len="sm"/>
            <a:tailEnd type="stealth" w="med" len="med"/>
          </a:ln>
        </p:spPr>
      </p:cxnSp>
      <p:cxnSp>
        <p:nvCxnSpPr>
          <p:cNvPr id="404" name="Google Shape;404;p9"/>
          <p:cNvCxnSpPr>
            <a:stCxn id="402" idx="3"/>
            <a:endCxn id="399" idx="1"/>
          </p:cNvCxnSpPr>
          <p:nvPr/>
        </p:nvCxnSpPr>
        <p:spPr>
          <a:xfrm rot="10800000" flipH="1">
            <a:off x="3873640" y="3633231"/>
            <a:ext cx="1785900" cy="7500"/>
          </a:xfrm>
          <a:prstGeom prst="straightConnector1">
            <a:avLst/>
          </a:prstGeom>
          <a:noFill/>
          <a:ln w="19050" cap="flat" cmpd="sng">
            <a:solidFill>
              <a:srgbClr val="F8A61C"/>
            </a:solidFill>
            <a:prstDash val="dash"/>
            <a:miter lim="800000"/>
            <a:headEnd type="none" w="sm" len="sm"/>
            <a:tailEnd type="stealth" w="med" len="med"/>
          </a:ln>
        </p:spPr>
      </p:cxnSp>
      <p:cxnSp>
        <p:nvCxnSpPr>
          <p:cNvPr id="405" name="Google Shape;405;p9"/>
          <p:cNvCxnSpPr>
            <a:stCxn id="402" idx="3"/>
            <a:endCxn id="400" idx="1"/>
          </p:cNvCxnSpPr>
          <p:nvPr/>
        </p:nvCxnSpPr>
        <p:spPr>
          <a:xfrm>
            <a:off x="3873640" y="3640731"/>
            <a:ext cx="1785900" cy="1718100"/>
          </a:xfrm>
          <a:prstGeom prst="straightConnector1">
            <a:avLst/>
          </a:prstGeom>
          <a:noFill/>
          <a:ln w="19050" cap="flat" cmpd="sng">
            <a:solidFill>
              <a:srgbClr val="F8A61C"/>
            </a:solidFill>
            <a:prstDash val="lgDash"/>
            <a:miter lim="800000"/>
            <a:headEnd type="none" w="sm" len="sm"/>
            <a:tailEnd type="stealth" w="med" len="med"/>
          </a:ln>
        </p:spPr>
      </p:cxnSp>
      <p:cxnSp>
        <p:nvCxnSpPr>
          <p:cNvPr id="406" name="Google Shape;406;p9"/>
          <p:cNvCxnSpPr>
            <a:stCxn id="398" idx="3"/>
            <a:endCxn id="407" idx="1"/>
          </p:cNvCxnSpPr>
          <p:nvPr/>
        </p:nvCxnSpPr>
        <p:spPr>
          <a:xfrm>
            <a:off x="6269078" y="1972783"/>
            <a:ext cx="2403000" cy="10200"/>
          </a:xfrm>
          <a:prstGeom prst="straightConnector1">
            <a:avLst/>
          </a:prstGeom>
          <a:noFill/>
          <a:ln w="19050" cap="flat" cmpd="sng">
            <a:solidFill>
              <a:srgbClr val="F8A61C"/>
            </a:solidFill>
            <a:prstDash val="dot"/>
            <a:miter lim="800000"/>
            <a:headEnd type="none" w="sm" len="sm"/>
            <a:tailEnd type="stealth" w="med" len="med"/>
          </a:ln>
        </p:spPr>
      </p:cxnSp>
      <p:cxnSp>
        <p:nvCxnSpPr>
          <p:cNvPr id="408" name="Google Shape;408;p9"/>
          <p:cNvCxnSpPr>
            <a:stCxn id="398" idx="3"/>
            <a:endCxn id="409" idx="1"/>
          </p:cNvCxnSpPr>
          <p:nvPr/>
        </p:nvCxnSpPr>
        <p:spPr>
          <a:xfrm>
            <a:off x="6269078" y="1972783"/>
            <a:ext cx="2480100" cy="1644600"/>
          </a:xfrm>
          <a:prstGeom prst="straightConnector1">
            <a:avLst/>
          </a:prstGeom>
          <a:noFill/>
          <a:ln w="19050" cap="flat" cmpd="sng">
            <a:solidFill>
              <a:srgbClr val="F8A61C"/>
            </a:solidFill>
            <a:prstDash val="dot"/>
            <a:miter lim="800000"/>
            <a:headEnd type="none" w="sm" len="sm"/>
            <a:tailEnd type="stealth" w="med" len="med"/>
          </a:ln>
        </p:spPr>
      </p:cxnSp>
      <p:cxnSp>
        <p:nvCxnSpPr>
          <p:cNvPr id="410" name="Google Shape;410;p9"/>
          <p:cNvCxnSpPr>
            <a:stCxn id="398" idx="3"/>
            <a:endCxn id="411" idx="1"/>
          </p:cNvCxnSpPr>
          <p:nvPr/>
        </p:nvCxnSpPr>
        <p:spPr>
          <a:xfrm>
            <a:off x="6269078" y="1972783"/>
            <a:ext cx="2421900" cy="3433200"/>
          </a:xfrm>
          <a:prstGeom prst="straightConnector1">
            <a:avLst/>
          </a:prstGeom>
          <a:noFill/>
          <a:ln w="19050" cap="flat" cmpd="sng">
            <a:solidFill>
              <a:srgbClr val="F8A61C"/>
            </a:solidFill>
            <a:prstDash val="dot"/>
            <a:miter lim="800000"/>
            <a:headEnd type="none" w="sm" len="sm"/>
            <a:tailEnd type="stealth" w="med" len="med"/>
          </a:ln>
        </p:spPr>
      </p:cxnSp>
      <p:cxnSp>
        <p:nvCxnSpPr>
          <p:cNvPr id="412" name="Google Shape;412;p9"/>
          <p:cNvCxnSpPr>
            <a:stCxn id="399" idx="3"/>
            <a:endCxn id="407" idx="1"/>
          </p:cNvCxnSpPr>
          <p:nvPr/>
        </p:nvCxnSpPr>
        <p:spPr>
          <a:xfrm rot="10800000" flipH="1">
            <a:off x="6269078" y="1983153"/>
            <a:ext cx="2403000" cy="1650000"/>
          </a:xfrm>
          <a:prstGeom prst="straightConnector1">
            <a:avLst/>
          </a:prstGeom>
          <a:noFill/>
          <a:ln w="19050" cap="flat" cmpd="sng">
            <a:solidFill>
              <a:srgbClr val="F8A61C"/>
            </a:solidFill>
            <a:prstDash val="dash"/>
            <a:miter lim="800000"/>
            <a:headEnd type="none" w="sm" len="sm"/>
            <a:tailEnd type="stealth" w="med" len="med"/>
          </a:ln>
        </p:spPr>
      </p:cxnSp>
      <p:cxnSp>
        <p:nvCxnSpPr>
          <p:cNvPr id="413" name="Google Shape;413;p9"/>
          <p:cNvCxnSpPr>
            <a:stCxn id="399" idx="3"/>
            <a:endCxn id="409" idx="1"/>
          </p:cNvCxnSpPr>
          <p:nvPr/>
        </p:nvCxnSpPr>
        <p:spPr>
          <a:xfrm rot="10800000" flipH="1">
            <a:off x="6269078" y="3617553"/>
            <a:ext cx="2480100" cy="15600"/>
          </a:xfrm>
          <a:prstGeom prst="straightConnector1">
            <a:avLst/>
          </a:prstGeom>
          <a:noFill/>
          <a:ln w="19050" cap="flat" cmpd="sng">
            <a:solidFill>
              <a:srgbClr val="F8A61C"/>
            </a:solidFill>
            <a:prstDash val="dash"/>
            <a:miter lim="800000"/>
            <a:headEnd type="none" w="sm" len="sm"/>
            <a:tailEnd type="stealth" w="med" len="med"/>
          </a:ln>
        </p:spPr>
      </p:cxnSp>
      <p:cxnSp>
        <p:nvCxnSpPr>
          <p:cNvPr id="414" name="Google Shape;414;p9"/>
          <p:cNvCxnSpPr>
            <a:stCxn id="399" idx="3"/>
            <a:endCxn id="411" idx="1"/>
          </p:cNvCxnSpPr>
          <p:nvPr/>
        </p:nvCxnSpPr>
        <p:spPr>
          <a:xfrm>
            <a:off x="6269078" y="3633153"/>
            <a:ext cx="2421900" cy="1773000"/>
          </a:xfrm>
          <a:prstGeom prst="straightConnector1">
            <a:avLst/>
          </a:prstGeom>
          <a:noFill/>
          <a:ln w="19050" cap="flat" cmpd="sng">
            <a:solidFill>
              <a:srgbClr val="F8A61C"/>
            </a:solidFill>
            <a:prstDash val="dash"/>
            <a:miter lim="800000"/>
            <a:headEnd type="none" w="sm" len="sm"/>
            <a:tailEnd type="stealth" w="med" len="med"/>
          </a:ln>
        </p:spPr>
      </p:cxnSp>
      <p:cxnSp>
        <p:nvCxnSpPr>
          <p:cNvPr id="415" name="Google Shape;415;p9"/>
          <p:cNvCxnSpPr>
            <a:stCxn id="400" idx="3"/>
            <a:endCxn id="407" idx="1"/>
          </p:cNvCxnSpPr>
          <p:nvPr/>
        </p:nvCxnSpPr>
        <p:spPr>
          <a:xfrm rot="10800000" flipH="1">
            <a:off x="6269078" y="1982948"/>
            <a:ext cx="2403000" cy="3375900"/>
          </a:xfrm>
          <a:prstGeom prst="straightConnector1">
            <a:avLst/>
          </a:prstGeom>
          <a:noFill/>
          <a:ln w="19050" cap="flat" cmpd="sng">
            <a:solidFill>
              <a:srgbClr val="F8A61C"/>
            </a:solidFill>
            <a:prstDash val="lgDash"/>
            <a:miter lim="800000"/>
            <a:headEnd type="none" w="sm" len="sm"/>
            <a:tailEnd type="stealth" w="med" len="med"/>
          </a:ln>
        </p:spPr>
      </p:cxnSp>
      <p:cxnSp>
        <p:nvCxnSpPr>
          <p:cNvPr id="416" name="Google Shape;416;p9"/>
          <p:cNvCxnSpPr>
            <a:stCxn id="400" idx="3"/>
            <a:endCxn id="411" idx="1"/>
          </p:cNvCxnSpPr>
          <p:nvPr/>
        </p:nvCxnSpPr>
        <p:spPr>
          <a:xfrm>
            <a:off x="6269078" y="5358848"/>
            <a:ext cx="2421900" cy="47100"/>
          </a:xfrm>
          <a:prstGeom prst="straightConnector1">
            <a:avLst/>
          </a:prstGeom>
          <a:noFill/>
          <a:ln w="19050" cap="flat" cmpd="sng">
            <a:solidFill>
              <a:srgbClr val="F8A61C"/>
            </a:solidFill>
            <a:prstDash val="lgDash"/>
            <a:miter lim="800000"/>
            <a:headEnd type="none" w="sm" len="sm"/>
            <a:tailEnd type="stealth" w="med" len="med"/>
          </a:ln>
        </p:spPr>
      </p:cxnSp>
      <p:pic>
        <p:nvPicPr>
          <p:cNvPr id="402" name="Google Shape;402;p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03182" y="3446927"/>
            <a:ext cx="670458" cy="38760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17" name="Google Shape;417;p9"/>
          <p:cNvGrpSpPr/>
          <p:nvPr/>
        </p:nvGrpSpPr>
        <p:grpSpPr>
          <a:xfrm>
            <a:off x="8639805" y="1484528"/>
            <a:ext cx="490743" cy="902596"/>
            <a:chOff x="8145053" y="2655944"/>
            <a:chExt cx="490743" cy="902596"/>
          </a:xfrm>
        </p:grpSpPr>
        <p:pic>
          <p:nvPicPr>
            <p:cNvPr id="418" name="Google Shape;418;p9" descr="C:\Users\ecoffey\AppData\Local\Temp\Rar$DRa0.173\30019_Device_database_minor_64.png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145053" y="3070860"/>
              <a:ext cx="487680" cy="4876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9" name="Google Shape;419;p9" descr="C:\Users\ecoffey\AppData\Local\Temp\Rar$DRa0.173\30019_Device_database_minor_64.png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148116" y="2941320"/>
              <a:ext cx="487680" cy="4876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0" name="Google Shape;420;p9" descr="C:\Users\ecoffey\AppData\Local\Temp\Rar$DRa0.173\30019_Device_database_minor_64.png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145053" y="2799080"/>
              <a:ext cx="487680" cy="4876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1" name="Google Shape;421;p9" descr="C:\Users\ecoffey\AppData\Local\Temp\Rar$DRa0.173\30019_Device_database_minor_64.png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145053" y="2655944"/>
              <a:ext cx="487680" cy="4876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7" name="Google Shape;407;p9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8177190" y="2944327"/>
              <a:ext cx="407420" cy="42024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22" name="Google Shape;422;p9"/>
          <p:cNvGrpSpPr/>
          <p:nvPr/>
        </p:nvGrpSpPr>
        <p:grpSpPr>
          <a:xfrm>
            <a:off x="8717127" y="3118947"/>
            <a:ext cx="490743" cy="902596"/>
            <a:chOff x="8145053" y="2655944"/>
            <a:chExt cx="490743" cy="902596"/>
          </a:xfrm>
        </p:grpSpPr>
        <p:pic>
          <p:nvPicPr>
            <p:cNvPr id="423" name="Google Shape;423;p9" descr="C:\Users\ecoffey\AppData\Local\Temp\Rar$DRa0.173\30019_Device_database_minor_64.png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145053" y="3070860"/>
              <a:ext cx="487680" cy="4876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4" name="Google Shape;424;p9" descr="C:\Users\ecoffey\AppData\Local\Temp\Rar$DRa0.173\30019_Device_database_minor_64.png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148116" y="2941320"/>
              <a:ext cx="487680" cy="4876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5" name="Google Shape;425;p9" descr="C:\Users\ecoffey\AppData\Local\Temp\Rar$DRa0.173\30019_Device_database_minor_64.png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145053" y="2799080"/>
              <a:ext cx="487680" cy="4876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6" name="Google Shape;426;p9" descr="C:\Users\ecoffey\AppData\Local\Temp\Rar$DRa0.173\30019_Device_database_minor_64.png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145053" y="2655944"/>
              <a:ext cx="487680" cy="4876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9" name="Google Shape;409;p9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8177190" y="2944327"/>
              <a:ext cx="407420" cy="420246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427" name="Google Shape;427;p9"/>
          <p:cNvCxnSpPr>
            <a:stCxn id="400" idx="3"/>
            <a:endCxn id="409" idx="1"/>
          </p:cNvCxnSpPr>
          <p:nvPr/>
        </p:nvCxnSpPr>
        <p:spPr>
          <a:xfrm rot="10800000" flipH="1">
            <a:off x="6269078" y="3617348"/>
            <a:ext cx="2480100" cy="1741500"/>
          </a:xfrm>
          <a:prstGeom prst="straightConnector1">
            <a:avLst/>
          </a:prstGeom>
          <a:noFill/>
          <a:ln w="19050" cap="flat" cmpd="sng">
            <a:solidFill>
              <a:srgbClr val="F8A61C"/>
            </a:solidFill>
            <a:prstDash val="lgDash"/>
            <a:miter lim="800000"/>
            <a:headEnd type="none" w="sm" len="sm"/>
            <a:tailEnd type="stealth" w="med" len="med"/>
          </a:ln>
        </p:spPr>
      </p:cxnSp>
      <p:grpSp>
        <p:nvGrpSpPr>
          <p:cNvPr id="428" name="Google Shape;428;p9"/>
          <p:cNvGrpSpPr/>
          <p:nvPr/>
        </p:nvGrpSpPr>
        <p:grpSpPr>
          <a:xfrm>
            <a:off x="8658855" y="4907550"/>
            <a:ext cx="490743" cy="902596"/>
            <a:chOff x="8145053" y="2655944"/>
            <a:chExt cx="490743" cy="902596"/>
          </a:xfrm>
        </p:grpSpPr>
        <p:pic>
          <p:nvPicPr>
            <p:cNvPr id="429" name="Google Shape;429;p9" descr="C:\Users\ecoffey\AppData\Local\Temp\Rar$DRa0.173\30019_Device_database_minor_64.png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145053" y="3070860"/>
              <a:ext cx="487680" cy="4876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0" name="Google Shape;430;p9" descr="C:\Users\ecoffey\AppData\Local\Temp\Rar$DRa0.173\30019_Device_database_minor_64.png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148116" y="2941320"/>
              <a:ext cx="487680" cy="4876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1" name="Google Shape;431;p9" descr="C:\Users\ecoffey\AppData\Local\Temp\Rar$DRa0.173\30019_Device_database_minor_64.png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145053" y="2799080"/>
              <a:ext cx="487680" cy="4876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2" name="Google Shape;432;p9" descr="C:\Users\ecoffey\AppData\Local\Temp\Rar$DRa0.173\30019_Device_database_minor_64.png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145053" y="2655944"/>
              <a:ext cx="487680" cy="4876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1" name="Google Shape;411;p9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8177190" y="2944327"/>
              <a:ext cx="407420" cy="42024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33" name="Google Shape;433;p9"/>
          <p:cNvSpPr txBox="1"/>
          <p:nvPr/>
        </p:nvSpPr>
        <p:spPr>
          <a:xfrm>
            <a:off x="8335285" y="3937953"/>
            <a:ext cx="1254427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PgSQL2 (replica)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198.18.0.92</a:t>
            </a:r>
            <a:endParaRPr sz="1100" b="1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4" name="Google Shape;434;p9"/>
          <p:cNvSpPr txBox="1"/>
          <p:nvPr/>
        </p:nvSpPr>
        <p:spPr>
          <a:xfrm>
            <a:off x="8286728" y="2281959"/>
            <a:ext cx="1254427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PgSQL1 (master)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198.18.0.91</a:t>
            </a:r>
            <a:endParaRPr sz="1100" b="1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5" name="Google Shape;435;p9"/>
          <p:cNvSpPr txBox="1"/>
          <p:nvPr/>
        </p:nvSpPr>
        <p:spPr>
          <a:xfrm>
            <a:off x="8286727" y="5726166"/>
            <a:ext cx="1254427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PgSQL3 (replica)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198.18.0.93</a:t>
            </a:r>
            <a:endParaRPr sz="1100" b="1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6" name="Google Shape;436;p9"/>
          <p:cNvSpPr txBox="1"/>
          <p:nvPr/>
        </p:nvSpPr>
        <p:spPr>
          <a:xfrm>
            <a:off x="5337064" y="2171680"/>
            <a:ext cx="1254427" cy="600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PgBAL1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198.18.0.94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198.18.2.0</a:t>
            </a:r>
            <a:endParaRPr sz="1100" b="1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7" name="Google Shape;437;p9"/>
          <p:cNvSpPr txBox="1"/>
          <p:nvPr/>
        </p:nvSpPr>
        <p:spPr>
          <a:xfrm>
            <a:off x="5337064" y="3843725"/>
            <a:ext cx="1254427" cy="600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PgBAL2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198.18.0.95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198.18.2.0</a:t>
            </a:r>
            <a:endParaRPr sz="1100" b="1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8" name="Google Shape;438;p9"/>
          <p:cNvSpPr txBox="1"/>
          <p:nvPr/>
        </p:nvSpPr>
        <p:spPr>
          <a:xfrm>
            <a:off x="5337063" y="5566306"/>
            <a:ext cx="1254427" cy="600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PgBAL3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198.18.0.96</a:t>
            </a:r>
            <a:endParaRPr sz="1100" b="1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198.18.2.0</a:t>
            </a:r>
            <a:endParaRPr sz="1100" b="1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9" name="Google Shape;439;p9"/>
          <p:cNvSpPr txBox="1"/>
          <p:nvPr/>
        </p:nvSpPr>
        <p:spPr>
          <a:xfrm>
            <a:off x="2911197" y="3847979"/>
            <a:ext cx="1254427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Router</a:t>
            </a:r>
            <a:endParaRPr sz="1100" b="1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ECMP</a:t>
            </a:r>
            <a:endParaRPr/>
          </a:p>
        </p:txBody>
      </p:sp>
      <p:sp>
        <p:nvSpPr>
          <p:cNvPr id="440" name="Google Shape;440;p9"/>
          <p:cNvSpPr txBox="1"/>
          <p:nvPr/>
        </p:nvSpPr>
        <p:spPr>
          <a:xfrm>
            <a:off x="954504" y="3919173"/>
            <a:ext cx="1254427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APP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PostgresPro">
      <a:dk1>
        <a:srgbClr val="000000"/>
      </a:dk1>
      <a:lt1>
        <a:srgbClr val="FFFFFF"/>
      </a:lt1>
      <a:dk2>
        <a:srgbClr val="041840"/>
      </a:dk2>
      <a:lt2>
        <a:srgbClr val="FEFFFE"/>
      </a:lt2>
      <a:accent1>
        <a:srgbClr val="EA006A"/>
      </a:accent1>
      <a:accent2>
        <a:srgbClr val="108FD0"/>
      </a:accent2>
      <a:accent3>
        <a:srgbClr val="185FEB"/>
      </a:accent3>
      <a:accent4>
        <a:srgbClr val="6A57C2"/>
      </a:accent4>
      <a:accent5>
        <a:srgbClr val="003B50"/>
      </a:accent5>
      <a:accent6>
        <a:srgbClr val="E292B3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1568</Words>
  <Application>Microsoft Macintosh PowerPoint</Application>
  <PresentationFormat>Широкоэкранный</PresentationFormat>
  <Paragraphs>414</Paragraphs>
  <Slides>25</Slides>
  <Notes>25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0" baseType="lpstr">
      <vt:lpstr>Consolas</vt:lpstr>
      <vt:lpstr>Arial</vt:lpstr>
      <vt:lpstr>Roboto Light</vt:lpstr>
      <vt:lpstr>Calibri</vt:lpstr>
      <vt:lpstr>Тема Office</vt:lpstr>
      <vt:lpstr>Презентация PowerPoint</vt:lpstr>
      <vt:lpstr>Презентация PowerPoint</vt:lpstr>
      <vt:lpstr>Балансировка нагрузки в PostgreSQL</vt:lpstr>
      <vt:lpstr>Решения</vt:lpstr>
      <vt:lpstr>Классическая схема балансировки</vt:lpstr>
      <vt:lpstr>Распределение трафика</vt:lpstr>
      <vt:lpstr>Распределение трафика (худший вариант)</vt:lpstr>
      <vt:lpstr>Можно ли улучшить ситуацию?</vt:lpstr>
      <vt:lpstr>Схема балансировки IP Anycast</vt:lpstr>
      <vt:lpstr>Схема балансировки IP Anycast (DC)</vt:lpstr>
      <vt:lpstr>Сложность настройки PgPool-II в режиме IP Anycast “Master-Master”</vt:lpstr>
      <vt:lpstr>IP адресация</vt:lpstr>
      <vt:lpstr>Установка FRR </vt:lpstr>
      <vt:lpstr>Проверка работы FRR </vt:lpstr>
      <vt:lpstr>Протокол ECMP и 5-Tuple</vt:lpstr>
      <vt:lpstr>Установка и настройка PgPool-II</vt:lpstr>
      <vt:lpstr>Проверка работы PgPool-II</vt:lpstr>
      <vt:lpstr>Работа PgPool-II grafana</vt:lpstr>
      <vt:lpstr>Тонкие моменты в PgPool-II</vt:lpstr>
      <vt:lpstr>Окончательная конфигурация PgPool-II</vt:lpstr>
      <vt:lpstr>Мастер тоже может быть “балансером”</vt:lpstr>
      <vt:lpstr>Заключение</vt:lpstr>
      <vt:lpstr>Презентация PowerPoint</vt:lpstr>
      <vt:lpstr>Презентация PowerPoint</vt:lpstr>
      <vt:lpstr>Stay in touch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Лобанова</dc:creator>
  <cp:lastModifiedBy>Marya Kritskaya</cp:lastModifiedBy>
  <cp:revision>1</cp:revision>
  <dcterms:created xsi:type="dcterms:W3CDTF">2019-08-04T11:32:23Z</dcterms:created>
  <dcterms:modified xsi:type="dcterms:W3CDTF">2023-03-28T10:15:54Z</dcterms:modified>
</cp:coreProperties>
</file>